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omments/modernComment_10F_0.xml" ContentType="application/vnd.ms-powerpoint.comment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50" r:id="rId1"/>
  </p:sldMasterIdLst>
  <p:notesMasterIdLst>
    <p:notesMasterId r:id="rId3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5" r:id="rId30"/>
    <p:sldId id="286" r:id="rId31"/>
    <p:sldId id="287" r:id="rId32"/>
    <p:sldId id="288" r:id="rId33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7094D9-EDFF-86D2-EE32-B5D20300CFF9}" name="Абираева Мария" initials="АМ" userId="Абираева Мария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B2B2B2"/>
    <a:srgbClr val="48B7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785"/>
    <p:restoredTop sz="94610"/>
  </p:normalViewPr>
  <p:slideViewPr>
    <p:cSldViewPr snapToGrid="0" snapToObjects="1">
      <p:cViewPr>
        <p:scale>
          <a:sx n="80" d="100"/>
          <a:sy n="80" d="100"/>
        </p:scale>
        <p:origin x="32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8/10/relationships/authors" Target="author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omments/modernComment_10F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880C25B5-B972-274B-B304-B2C4BE716AB8}" authorId="{D67094D9-EDFF-86D2-EE32-B5D20300CFF9}" created="2025-12-18T12:32:09.859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1"/>
      <ac:picMk id="19" creationId="{0ED258B6-8AB9-167E-489A-A14EB44484DE}"/>
    </ac:deMkLst>
    <p188:txBody>
      <a:bodyPr/>
      <a:lstStyle/>
      <a:p>
        <a:r>
          <a:rPr lang="ru-RU"/>
          <a:t>заменить на более свежий пример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44277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Акцентный слайд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ector 2" descr="preencoded.png">
            <a:extLst>
              <a:ext uri="{FF2B5EF4-FFF2-40B4-BE49-F238E27FC236}">
                <a16:creationId xmlns:a16="http://schemas.microsoft.com/office/drawing/2014/main" id="{35459F10-69F8-BCA4-717C-056CF74D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5453" y="942975"/>
            <a:ext cx="7974974" cy="7951163"/>
          </a:xfrm>
          <a:prstGeom prst="rect">
            <a:avLst/>
          </a:prstGeom>
        </p:spPr>
      </p:pic>
      <p:pic>
        <p:nvPicPr>
          <p:cNvPr id="4" name="Vector 3" descr="preencoded.png">
            <a:extLst>
              <a:ext uri="{FF2B5EF4-FFF2-40B4-BE49-F238E27FC236}">
                <a16:creationId xmlns:a16="http://schemas.microsoft.com/office/drawing/2014/main" id="{EBE7466C-FE95-3733-DDC3-1E00D9D0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4176" y="642938"/>
            <a:ext cx="7951163" cy="7974975"/>
          </a:xfrm>
          <a:prstGeom prst="rect">
            <a:avLst/>
          </a:prstGeom>
        </p:spPr>
      </p:pic>
      <p:pic>
        <p:nvPicPr>
          <p:cNvPr id="5" name="Лого" descr="preencoded.png">
            <a:extLst>
              <a:ext uri="{FF2B5EF4-FFF2-40B4-BE49-F238E27FC236}">
                <a16:creationId xmlns:a16="http://schemas.microsoft.com/office/drawing/2014/main" id="{D452AA84-BE7A-78A6-C157-29016C15A1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5" y="828652"/>
            <a:ext cx="1143005" cy="304823"/>
          </a:xfrm>
          <a:prstGeom prst="rect">
            <a:avLst/>
          </a:prstGeom>
        </p:spPr>
      </p:pic>
      <p:sp>
        <p:nvSpPr>
          <p:cNvPr id="13" name="Текст 12">
            <a:extLst>
              <a:ext uri="{FF2B5EF4-FFF2-40B4-BE49-F238E27FC236}">
                <a16:creationId xmlns:a16="http://schemas.microsoft.com/office/drawing/2014/main" id="{D6DC5747-1143-412F-6468-5DDEB91696C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66745" y="7606194"/>
            <a:ext cx="10317884" cy="141653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90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9000" b="0" i="0" u="none" strike="noStrike" kern="120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Заголовок</a:t>
            </a:r>
            <a:endParaRPr kumimoji="0" lang="en-US" sz="9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 RBC LC Medium"/>
              <a:ea typeface="+mn-ea"/>
              <a:cs typeface="+mn-cs"/>
            </a:endParaRP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7F469DCD-A091-D107-BF73-D6E2598C1F2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6235" y="7015163"/>
            <a:ext cx="2327030" cy="500063"/>
          </a:xfrm>
          <a:prstGeom prst="roundRect">
            <a:avLst>
              <a:gd name="adj" fmla="val 50000"/>
            </a:avLst>
          </a:prstGeom>
          <a:ln>
            <a:solidFill>
              <a:schemeClr val="bg1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ts val="28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336" b="0" i="0" u="none" strike="noStrike" kern="1200" cap="none" spc="0" normalizeH="0" baseline="0" noProof="0" dirty="0">
                <a:ln>
                  <a:noFill/>
                </a:ln>
                <a:solidFill>
                  <a:srgbClr val="F9F9F9"/>
                </a:solidFill>
                <a:effectLst/>
                <a:uLnTx/>
                <a:uFillTx/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Уточнение</a:t>
            </a:r>
            <a:endParaRPr kumimoji="0" lang="en-US" sz="233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raphik RBC LC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065509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Акцентный слайд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ector 2" descr="preencoded.png">
            <a:extLst>
              <a:ext uri="{FF2B5EF4-FFF2-40B4-BE49-F238E27FC236}">
                <a16:creationId xmlns:a16="http://schemas.microsoft.com/office/drawing/2014/main" id="{35459F10-69F8-BCA4-717C-056CF74D7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655453" y="942975"/>
            <a:ext cx="7974974" cy="7951163"/>
          </a:xfrm>
          <a:prstGeom prst="rect">
            <a:avLst/>
          </a:prstGeom>
        </p:spPr>
      </p:pic>
      <p:pic>
        <p:nvPicPr>
          <p:cNvPr id="4" name="Vector 3" descr="preencoded.png">
            <a:extLst>
              <a:ext uri="{FF2B5EF4-FFF2-40B4-BE49-F238E27FC236}">
                <a16:creationId xmlns:a16="http://schemas.microsoft.com/office/drawing/2014/main" id="{EBE7466C-FE95-3733-DDC3-1E00D9D081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354176" y="642938"/>
            <a:ext cx="7951163" cy="7974975"/>
          </a:xfrm>
          <a:prstGeom prst="rect">
            <a:avLst/>
          </a:prstGeom>
        </p:spPr>
      </p:pic>
      <p:pic>
        <p:nvPicPr>
          <p:cNvPr id="5" name="Лого" descr="preencoded.png">
            <a:extLst>
              <a:ext uri="{FF2B5EF4-FFF2-40B4-BE49-F238E27FC236}">
                <a16:creationId xmlns:a16="http://schemas.microsoft.com/office/drawing/2014/main" id="{D452AA84-BE7A-78A6-C157-29016C15A1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5" y="828652"/>
            <a:ext cx="1143005" cy="304823"/>
          </a:xfrm>
          <a:prstGeom prst="rect">
            <a:avLst/>
          </a:prstGeom>
        </p:spPr>
      </p:pic>
      <p:sp>
        <p:nvSpPr>
          <p:cNvPr id="22" name="Текст 34">
            <a:extLst>
              <a:ext uri="{FF2B5EF4-FFF2-40B4-BE49-F238E27FC236}">
                <a16:creationId xmlns:a16="http://schemas.microsoft.com/office/drawing/2014/main" id="{45F83E9A-BBEF-58D9-10E3-47F10E7279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325" y="8419901"/>
            <a:ext cx="13945136" cy="5539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000">
                <a:solidFill>
                  <a:srgbClr val="F5F5F5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9CAAB9FE-FFDD-F448-F80D-FC7D5397977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8325" y="7232531"/>
            <a:ext cx="13945136" cy="101566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000">
                <a:solidFill>
                  <a:srgbClr val="F5F5F5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961569697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9">
            <a:extLst>
              <a:ext uri="{FF2B5EF4-FFF2-40B4-BE49-F238E27FC236}">
                <a16:creationId xmlns:a16="http://schemas.microsoft.com/office/drawing/2014/main" id="{08B67C24-5C2C-D0C4-F0BE-A8D9324EC9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593AB92-9DA4-FF25-616A-53D208E87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07796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32">
            <a:extLst>
              <a:ext uri="{FF2B5EF4-FFF2-40B4-BE49-F238E27FC236}">
                <a16:creationId xmlns:a16="http://schemas.microsoft.com/office/drawing/2014/main" id="{880601AE-E512-9FBE-4B5F-969709A47AB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4581524"/>
            <a:ext cx="4069680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" name="Текст 34">
            <a:extLst>
              <a:ext uri="{FF2B5EF4-FFF2-40B4-BE49-F238E27FC236}">
                <a16:creationId xmlns:a16="http://schemas.microsoft.com/office/drawing/2014/main" id="{C0788A02-22E3-92E7-1321-77EE299BD2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706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E5CCE173-B702-C87B-5BC3-AEAD2A7EC88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9198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1" name="Текст 32">
            <a:extLst>
              <a:ext uri="{FF2B5EF4-FFF2-40B4-BE49-F238E27FC236}">
                <a16:creationId xmlns:a16="http://schemas.microsoft.com/office/drawing/2014/main" id="{1431AC0F-C95D-59B1-16A5-61B8A038FA2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2420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3" name="Текст 34">
            <a:extLst>
              <a:ext uri="{FF2B5EF4-FFF2-40B4-BE49-F238E27FC236}">
                <a16:creationId xmlns:a16="http://schemas.microsoft.com/office/drawing/2014/main" id="{68E6A9F5-779B-324B-DB83-BAFEEC165C3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1334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078127A6-6228-81A8-59DA-54013878C9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949715" y="4581524"/>
            <a:ext cx="4122848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D6C32029-7902-45DF-EDE0-505FC286315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33415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50736553-0983-A1C0-CDAE-2E598A91EFA3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907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7" name="Текст 32">
            <a:extLst>
              <a:ext uri="{FF2B5EF4-FFF2-40B4-BE49-F238E27FC236}">
                <a16:creationId xmlns:a16="http://schemas.microsoft.com/office/drawing/2014/main" id="{CFBA410C-B546-3FBC-2C1E-4815A07A9C9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99129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8" name="Текст 34">
            <a:extLst>
              <a:ext uri="{FF2B5EF4-FFF2-40B4-BE49-F238E27FC236}">
                <a16:creationId xmlns:a16="http://schemas.microsoft.com/office/drawing/2014/main" id="{99F02DBD-37DD-7065-E256-F3E4FDDF000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98043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19" name="Текст 32">
            <a:extLst>
              <a:ext uri="{FF2B5EF4-FFF2-40B4-BE49-F238E27FC236}">
                <a16:creationId xmlns:a16="http://schemas.microsoft.com/office/drawing/2014/main" id="{0AC5FC46-200C-C95F-B7AB-7B1BF5912B9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44481" y="4581524"/>
            <a:ext cx="4096378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0" name="Текст 34">
            <a:extLst>
              <a:ext uri="{FF2B5EF4-FFF2-40B4-BE49-F238E27FC236}">
                <a16:creationId xmlns:a16="http://schemas.microsoft.com/office/drawing/2014/main" id="{927B1D7B-F9DA-EE12-B12B-E59DA340C2AD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628924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1" name="Текст 34">
            <a:extLst>
              <a:ext uri="{FF2B5EF4-FFF2-40B4-BE49-F238E27FC236}">
                <a16:creationId xmlns:a16="http://schemas.microsoft.com/office/drawing/2014/main" id="{6AA9B9E1-9CBC-9893-B6DA-D56D98B12BC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153843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2" name="Текст 32">
            <a:extLst>
              <a:ext uri="{FF2B5EF4-FFF2-40B4-BE49-F238E27FC236}">
                <a16:creationId xmlns:a16="http://schemas.microsoft.com/office/drawing/2014/main" id="{6E713A99-A46C-4C07-CA3B-3A4A0B2B2CD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286056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3" name="Текст 34">
            <a:extLst>
              <a:ext uri="{FF2B5EF4-FFF2-40B4-BE49-F238E27FC236}">
                <a16:creationId xmlns:a16="http://schemas.microsoft.com/office/drawing/2014/main" id="{859C8B0B-43BA-60FA-16DA-BDD2EC61D5A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275198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24" name="Текст 32">
            <a:extLst>
              <a:ext uri="{FF2B5EF4-FFF2-40B4-BE49-F238E27FC236}">
                <a16:creationId xmlns:a16="http://schemas.microsoft.com/office/drawing/2014/main" id="{AE73FC85-98AF-CEDE-CCA3-0C089847A6F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3535694" y="4581524"/>
            <a:ext cx="4104605" cy="4381501"/>
          </a:xfrm>
          <a:prstGeom prst="roundRect">
            <a:avLst>
              <a:gd name="adj" fmla="val 11453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5" name="Текст 34">
            <a:extLst>
              <a:ext uri="{FF2B5EF4-FFF2-40B4-BE49-F238E27FC236}">
                <a16:creationId xmlns:a16="http://schemas.microsoft.com/office/drawing/2014/main" id="{E67B22C9-2846-1186-940A-5B4BA8E4335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920138" y="6492238"/>
            <a:ext cx="2847708" cy="152146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6" name="Текст 34">
            <a:extLst>
              <a:ext uri="{FF2B5EF4-FFF2-40B4-BE49-F238E27FC236}">
                <a16:creationId xmlns:a16="http://schemas.microsoft.com/office/drawing/2014/main" id="{2346ED9C-229A-ABDB-F9E5-BC0C0A07BF9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6445057" y="5385496"/>
            <a:ext cx="1018650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7" name="Текст 32">
            <a:extLst>
              <a:ext uri="{FF2B5EF4-FFF2-40B4-BE49-F238E27FC236}">
                <a16:creationId xmlns:a16="http://schemas.microsoft.com/office/drawing/2014/main" id="{4AC59619-6117-751C-6854-F188A3F3A52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6577270" y="7957740"/>
            <a:ext cx="754224" cy="736778"/>
          </a:xfrm>
          <a:prstGeom prst="roundRect">
            <a:avLst>
              <a:gd name="adj" fmla="val 50000"/>
            </a:avLst>
          </a:prstGeom>
          <a:solidFill>
            <a:srgbClr val="F5F5F5"/>
          </a:solidFill>
          <a:ln w="15875">
            <a:solidFill>
              <a:srgbClr val="48B79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1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8" name="Текст 34">
            <a:extLst>
              <a:ext uri="{FF2B5EF4-FFF2-40B4-BE49-F238E27FC236}">
                <a16:creationId xmlns:a16="http://schemas.microsoft.com/office/drawing/2014/main" id="{77EB14D6-7C94-9A98-0CAD-39FCB1A5230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6566412" y="7352831"/>
            <a:ext cx="775940" cy="52322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buNone/>
              <a:defRPr lang="ru-RU" sz="1400" dirty="0">
                <a:solidFill>
                  <a:srgbClr val="48B792"/>
                </a:solidFill>
              </a:defRPr>
            </a:lvl1pPr>
          </a:lstStyle>
          <a:p>
            <a:pPr lvl="0"/>
            <a:r>
              <a:rPr lang="en-US" dirty="0"/>
              <a:t>affinity</a:t>
            </a:r>
            <a:br>
              <a:rPr lang="en-US" dirty="0"/>
            </a:br>
            <a:r>
              <a:rPr lang="en-US" dirty="0"/>
              <a:t>index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7EF1FDA8-E814-671E-CD87-F3D340D122E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0F5B82BF-ED3A-2DA2-ECC3-FE068BEB47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ED26FA-5D49-AF38-E410-5290E2285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7984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исунок 37">
            <a:extLst>
              <a:ext uri="{FF2B5EF4-FFF2-40B4-BE49-F238E27FC236}">
                <a16:creationId xmlns:a16="http://schemas.microsoft.com/office/drawing/2014/main" id="{A9CD6925-99B7-E362-1489-FE6F4157024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12080874" y="3933826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5" name="Рисунок 37">
            <a:extLst>
              <a:ext uri="{FF2B5EF4-FFF2-40B4-BE49-F238E27FC236}">
                <a16:creationId xmlns:a16="http://schemas.microsoft.com/office/drawing/2014/main" id="{78B6BAB2-868E-C574-6FEA-162C92A39BA5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2080874" y="650240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48F833EE-B914-BEAE-A36B-8E332E184558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81749" y="3933826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Рисунок 37">
            <a:extLst>
              <a:ext uri="{FF2B5EF4-FFF2-40B4-BE49-F238E27FC236}">
                <a16:creationId xmlns:a16="http://schemas.microsoft.com/office/drawing/2014/main" id="{149AFA12-3D9C-999F-878B-8D2D75F9215B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381749" y="650240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8" name="Рисунок 37">
            <a:extLst>
              <a:ext uri="{FF2B5EF4-FFF2-40B4-BE49-F238E27FC236}">
                <a16:creationId xmlns:a16="http://schemas.microsoft.com/office/drawing/2014/main" id="{7D0BC4C4-9552-4D33-C9DB-00E549D9E57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82625" y="3935412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9" name="Рисунок 37">
            <a:extLst>
              <a:ext uri="{FF2B5EF4-FFF2-40B4-BE49-F238E27FC236}">
                <a16:creationId xmlns:a16="http://schemas.microsoft.com/office/drawing/2014/main" id="{F998AFA3-658F-5768-A624-99DF4752DA8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2625" y="6503988"/>
            <a:ext cx="5524501" cy="2416176"/>
          </a:xfrm>
          <a:prstGeom prst="roundRect">
            <a:avLst>
              <a:gd name="adj" fmla="val 15616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" name="Текст 9">
            <a:extLst>
              <a:ext uri="{FF2B5EF4-FFF2-40B4-BE49-F238E27FC236}">
                <a16:creationId xmlns:a16="http://schemas.microsoft.com/office/drawing/2014/main" id="{B8400E52-C6B0-CC4D-7453-5CFFDABA530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482F591-F947-D5EE-861E-3F6DD662E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3" name="Текст 34">
            <a:extLst>
              <a:ext uri="{FF2B5EF4-FFF2-40B4-BE49-F238E27FC236}">
                <a16:creationId xmlns:a16="http://schemas.microsoft.com/office/drawing/2014/main" id="{FF53DC64-85C2-6DE3-736A-EBB46C231F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59191951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2">
            <a:extLst>
              <a:ext uri="{FF2B5EF4-FFF2-40B4-BE49-F238E27FC236}">
                <a16:creationId xmlns:a16="http://schemas.microsoft.com/office/drawing/2014/main" id="{E6904672-5357-8BAE-5165-908C4671F6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3286125"/>
            <a:ext cx="8366125" cy="3724275"/>
          </a:xfrm>
          <a:prstGeom prst="roundRect">
            <a:avLst>
              <a:gd name="adj" fmla="val 1035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0EDCA4BF-7B72-F2C4-5343-6D3CC5BFD5D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84261" y="6199400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BDEF10B8-8400-E783-70EA-BD66696FE8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08361" y="6199400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C70B7D6A-01BD-C092-C4B0-2F5C5BE07DC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2624" y="7195585"/>
            <a:ext cx="4079876" cy="1767440"/>
          </a:xfrm>
          <a:prstGeom prst="roundRect">
            <a:avLst>
              <a:gd name="adj" fmla="val 2380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BC48AA3D-5773-11CB-45EE-46CFBB54106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138236" y="8357186"/>
            <a:ext cx="1531939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D0C00964-E25B-DB98-5FAB-D31E9389C6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482188" y="7689816"/>
            <a:ext cx="1065873" cy="6155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1" name="Рисунок 17">
            <a:extLst>
              <a:ext uri="{FF2B5EF4-FFF2-40B4-BE49-F238E27FC236}">
                <a16:creationId xmlns:a16="http://schemas.microsoft.com/office/drawing/2014/main" id="{E02C3CBD-0682-222E-9282-AD9CAC27564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4070410" y="8315325"/>
            <a:ext cx="523876" cy="523876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4CDFD617-4367-B3C3-CD1A-CBE08A738C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968874" y="7196138"/>
            <a:ext cx="4079876" cy="1767440"/>
          </a:xfrm>
          <a:prstGeom prst="roundRect">
            <a:avLst>
              <a:gd name="adj" fmla="val 23809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68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11A57956-9AA9-A84B-8189-124246AD110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24486" y="8357739"/>
            <a:ext cx="1531939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57527FC8-285F-853C-835A-3923B904D19C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768438" y="7690369"/>
            <a:ext cx="1065873" cy="61555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7" name="Рисунок 17">
            <a:extLst>
              <a:ext uri="{FF2B5EF4-FFF2-40B4-BE49-F238E27FC236}">
                <a16:creationId xmlns:a16="http://schemas.microsoft.com/office/drawing/2014/main" id="{7C63EA91-201A-BE5B-E015-97283DA722D9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356660" y="8315878"/>
            <a:ext cx="523876" cy="523876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8" name="Рисунок 37">
            <a:extLst>
              <a:ext uri="{FF2B5EF4-FFF2-40B4-BE49-F238E27FC236}">
                <a16:creationId xmlns:a16="http://schemas.microsoft.com/office/drawing/2014/main" id="{41F3C157-8DCD-D5D1-57D6-6434B4639B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286124"/>
            <a:ext cx="8337550" cy="56737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C378FF17-3E83-005B-8D95-8656080F5A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24E09F-82A2-ECA7-3D2E-D7D4D8021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9" name="Текст 34">
            <a:extLst>
              <a:ext uri="{FF2B5EF4-FFF2-40B4-BE49-F238E27FC236}">
                <a16:creationId xmlns:a16="http://schemas.microsoft.com/office/drawing/2014/main" id="{02A1F1C4-C0C7-8004-0D43-085D52C50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92924587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Рисунок 37">
            <a:extLst>
              <a:ext uri="{FF2B5EF4-FFF2-40B4-BE49-F238E27FC236}">
                <a16:creationId xmlns:a16="http://schemas.microsoft.com/office/drawing/2014/main" id="{41F3C157-8DCD-D5D1-57D6-6434B4639B3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664118"/>
            <a:ext cx="8372474" cy="5295732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18">
            <a:extLst>
              <a:ext uri="{FF2B5EF4-FFF2-40B4-BE49-F238E27FC236}">
                <a16:creationId xmlns:a16="http://schemas.microsoft.com/office/drawing/2014/main" id="{B352AB1A-3042-EDD4-C46A-DC428DFFC1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9363" y="4574712"/>
            <a:ext cx="2382166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0" name="Текст 34">
            <a:extLst>
              <a:ext uri="{FF2B5EF4-FFF2-40B4-BE49-F238E27FC236}">
                <a16:creationId xmlns:a16="http://schemas.microsoft.com/office/drawing/2014/main" id="{C7CC0F52-127C-72B6-6EDB-D6F1FC94D0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3675466"/>
            <a:ext cx="8474637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1" name="Текст 18">
            <a:extLst>
              <a:ext uri="{FF2B5EF4-FFF2-40B4-BE49-F238E27FC236}">
                <a16:creationId xmlns:a16="http://schemas.microsoft.com/office/drawing/2014/main" id="{70F52038-0116-9217-A309-A2CEA3EB85C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75355" y="457471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2" name="Текст 18">
            <a:extLst>
              <a:ext uri="{FF2B5EF4-FFF2-40B4-BE49-F238E27FC236}">
                <a16:creationId xmlns:a16="http://schemas.microsoft.com/office/drawing/2014/main" id="{244B395A-9919-228F-788F-6F4E2610655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17798" y="457471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3" name="Текст 18">
            <a:extLst>
              <a:ext uri="{FF2B5EF4-FFF2-40B4-BE49-F238E27FC236}">
                <a16:creationId xmlns:a16="http://schemas.microsoft.com/office/drawing/2014/main" id="{8529DBD5-73CA-C392-F895-7A20C4616FF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9363" y="533226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4" name="Текст 18">
            <a:extLst>
              <a:ext uri="{FF2B5EF4-FFF2-40B4-BE49-F238E27FC236}">
                <a16:creationId xmlns:a16="http://schemas.microsoft.com/office/drawing/2014/main" id="{04E07530-6C14-6ACB-E61E-CB4A7E28860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511806" y="533226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7" name="Текст 18">
            <a:extLst>
              <a:ext uri="{FF2B5EF4-FFF2-40B4-BE49-F238E27FC236}">
                <a16:creationId xmlns:a16="http://schemas.microsoft.com/office/drawing/2014/main" id="{04314E99-CA98-D458-737F-C02899D8874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9363" y="6089812"/>
            <a:ext cx="6362502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8" name="Текст 18">
            <a:extLst>
              <a:ext uri="{FF2B5EF4-FFF2-40B4-BE49-F238E27FC236}">
                <a16:creationId xmlns:a16="http://schemas.microsoft.com/office/drawing/2014/main" id="{77D5F1E0-90A7-47F6-85A8-778A631A561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2624" y="6855124"/>
            <a:ext cx="2382166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9" name="Текст 18">
            <a:extLst>
              <a:ext uri="{FF2B5EF4-FFF2-40B4-BE49-F238E27FC236}">
                <a16:creationId xmlns:a16="http://schemas.microsoft.com/office/drawing/2014/main" id="{A26F9508-B35C-AB44-A35A-8B27EF697B9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188616" y="6855124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0" name="Текст 18">
            <a:extLst>
              <a:ext uri="{FF2B5EF4-FFF2-40B4-BE49-F238E27FC236}">
                <a16:creationId xmlns:a16="http://schemas.microsoft.com/office/drawing/2014/main" id="{93FEFBB7-BEC8-6733-EAF8-45F5433C3B9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31059" y="6855124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1" name="Текст 18">
            <a:extLst>
              <a:ext uri="{FF2B5EF4-FFF2-40B4-BE49-F238E27FC236}">
                <a16:creationId xmlns:a16="http://schemas.microsoft.com/office/drawing/2014/main" id="{800CB5B1-2B60-3E0C-42F2-52007ACE3D4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9363" y="7604912"/>
            <a:ext cx="1718617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2" name="Текст 18">
            <a:extLst>
              <a:ext uri="{FF2B5EF4-FFF2-40B4-BE49-F238E27FC236}">
                <a16:creationId xmlns:a16="http://schemas.microsoft.com/office/drawing/2014/main" id="{2E32E75D-484B-A69D-57AD-66C009DBCC9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11806" y="7604912"/>
            <a:ext cx="3108771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33" name="Текст 18">
            <a:extLst>
              <a:ext uri="{FF2B5EF4-FFF2-40B4-BE49-F238E27FC236}">
                <a16:creationId xmlns:a16="http://schemas.microsoft.com/office/drawing/2014/main" id="{10BE37FB-17D9-89B3-080C-8C589C778F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9363" y="8354700"/>
            <a:ext cx="6362502" cy="605150"/>
          </a:xfrm>
          <a:prstGeom prst="roundRect">
            <a:avLst>
              <a:gd name="adj" fmla="val 31518"/>
            </a:avLst>
          </a:prstGeom>
          <a:ln w="15875">
            <a:solidFill>
              <a:srgbClr val="48B792"/>
            </a:solidFill>
          </a:ln>
        </p:spPr>
        <p:txBody>
          <a:bodyPr wrap="square" lIns="180000" tIns="72000" rIns="108000" bIns="108000" anchor="ctr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ru-RU" dirty="0"/>
              <a:t>Буллит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9E0910BC-3098-6083-FBF3-D06DE43E26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5AC27B-2F28-B4D1-5397-3DB2A0F6CF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5" name="Текст 34">
            <a:extLst>
              <a:ext uri="{FF2B5EF4-FFF2-40B4-BE49-F238E27FC236}">
                <a16:creationId xmlns:a16="http://schemas.microsoft.com/office/drawing/2014/main" id="{FF030F13-E20F-B21F-A991-18F737D726F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4359125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32">
            <a:extLst>
              <a:ext uri="{FF2B5EF4-FFF2-40B4-BE49-F238E27FC236}">
                <a16:creationId xmlns:a16="http://schemas.microsoft.com/office/drawing/2014/main" id="{FCB569B9-9CDF-FE42-52A9-DEB21B0B294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66749" y="4581525"/>
            <a:ext cx="8405813" cy="4381500"/>
          </a:xfrm>
          <a:prstGeom prst="roundRect">
            <a:avLst>
              <a:gd name="adj" fmla="val 1083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6F724417-9446-CB7C-CDB7-BB7CE5C4A5C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87770" y="6689943"/>
            <a:ext cx="2806432" cy="6463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FBF5AE44-7EFA-C4AE-59E4-62D11B3AC89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894202" y="5374124"/>
            <a:ext cx="2628902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6" name="Рисунок 17">
            <a:extLst>
              <a:ext uri="{FF2B5EF4-FFF2-40B4-BE49-F238E27FC236}">
                <a16:creationId xmlns:a16="http://schemas.microsoft.com/office/drawing/2014/main" id="{163B154B-056F-0876-DDCF-2BCDB343AC9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7961313" y="7964179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2">
            <a:extLst>
              <a:ext uri="{FF2B5EF4-FFF2-40B4-BE49-F238E27FC236}">
                <a16:creationId xmlns:a16="http://schemas.microsoft.com/office/drawing/2014/main" id="{6AE0AD51-FE0F-059E-F6FB-2024F50EFEC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239252" y="4581525"/>
            <a:ext cx="8382000" cy="4381500"/>
          </a:xfrm>
          <a:prstGeom prst="roundRect">
            <a:avLst>
              <a:gd name="adj" fmla="val 1083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3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EB578AA3-0F81-9FDA-E47A-516C21559E9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60272" y="6689943"/>
            <a:ext cx="2806432" cy="6463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CC16C7E8-7FA1-72A7-5C5B-8731C689D82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466704" y="5374124"/>
            <a:ext cx="2628902" cy="116955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17" name="Рисунок 17">
            <a:extLst>
              <a:ext uri="{FF2B5EF4-FFF2-40B4-BE49-F238E27FC236}">
                <a16:creationId xmlns:a16="http://schemas.microsoft.com/office/drawing/2014/main" id="{58F83CE8-118E-36B7-D983-7F98FF34CE5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533815" y="7964179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5FF1A0E3-201E-A6DF-0B0C-D037448397F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4" y="9644063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7" name="Текст 9">
            <a:extLst>
              <a:ext uri="{FF2B5EF4-FFF2-40B4-BE49-F238E27FC236}">
                <a16:creationId xmlns:a16="http://schemas.microsoft.com/office/drawing/2014/main" id="{5142FB50-F900-4B6F-FE12-410692BBD82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F89DD7E-8FA0-1146-E09B-1DA086D1A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9" name="Текст 34">
            <a:extLst>
              <a:ext uri="{FF2B5EF4-FFF2-40B4-BE49-F238E27FC236}">
                <a16:creationId xmlns:a16="http://schemas.microsoft.com/office/drawing/2014/main" id="{845A6254-AB55-02DC-4336-DCBB9044BAB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10132548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8389939" cy="568642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Тема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6C0609EF-0EC1-B27F-642E-37FAC40EC2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19199" y="4628203"/>
            <a:ext cx="6629400" cy="3378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6" y="3225800"/>
            <a:ext cx="8372474" cy="56864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0BA5F9A1-DC18-314E-DCB5-8BA79583F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478818-ADD4-02C8-A8CD-701E2871C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AFE346C5-D60A-6F25-59D3-79E205D9D52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899090526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11233151" cy="5734051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096750" y="3225800"/>
            <a:ext cx="5543550" cy="5734050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966CD1B0-22E4-7035-B056-9B68EEE3E97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5A983D-2C35-4B9D-FE9F-35F22B2B8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56DB8486-10D4-5063-A48D-6F143FF37A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46142444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Текст 32">
            <a:extLst>
              <a:ext uri="{FF2B5EF4-FFF2-40B4-BE49-F238E27FC236}">
                <a16:creationId xmlns:a16="http://schemas.microsoft.com/office/drawing/2014/main" id="{07530FC8-9CFF-D170-8B73-DDFA9AE2808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3225799"/>
            <a:ext cx="11233151" cy="5734051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720000"/>
          <a:lstStyle>
            <a:lvl1pPr marL="0" indent="0"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Рисунок 37">
            <a:extLst>
              <a:ext uri="{FF2B5EF4-FFF2-40B4-BE49-F238E27FC236}">
                <a16:creationId xmlns:a16="http://schemas.microsoft.com/office/drawing/2014/main" id="{9770AE1E-31D5-DB80-EB4C-FFEA9F9F14E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096750" y="3225800"/>
            <a:ext cx="5543550" cy="5734050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4">
            <a:extLst>
              <a:ext uri="{FF2B5EF4-FFF2-40B4-BE49-F238E27FC236}">
                <a16:creationId xmlns:a16="http://schemas.microsoft.com/office/drawing/2014/main" id="{D1B5CC6C-E4B3-367A-8871-0F7ABC43949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219199" y="8146103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3" name="Текст 34">
            <a:extLst>
              <a:ext uri="{FF2B5EF4-FFF2-40B4-BE49-F238E27FC236}">
                <a16:creationId xmlns:a16="http://schemas.microsoft.com/office/drawing/2014/main" id="{B7D47A55-0B42-2327-29E6-1F82B6041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77310" y="4228966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4" name="Текст 34">
            <a:extLst>
              <a:ext uri="{FF2B5EF4-FFF2-40B4-BE49-F238E27FC236}">
                <a16:creationId xmlns:a16="http://schemas.microsoft.com/office/drawing/2014/main" id="{D79FA5EE-A1F6-943D-2713-CA01F45C6D2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177310" y="6584999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5" name="Текст 34">
            <a:extLst>
              <a:ext uri="{FF2B5EF4-FFF2-40B4-BE49-F238E27FC236}">
                <a16:creationId xmlns:a16="http://schemas.microsoft.com/office/drawing/2014/main" id="{0D14ACA1-A313-6214-D028-577055F1B3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177310" y="5899790"/>
            <a:ext cx="6202284" cy="685209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" name="Текст 9">
            <a:extLst>
              <a:ext uri="{FF2B5EF4-FFF2-40B4-BE49-F238E27FC236}">
                <a16:creationId xmlns:a16="http://schemas.microsoft.com/office/drawing/2014/main" id="{3A4F1804-C536-E6D2-E6AB-85DA12D17C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43BDBF-2F53-45D3-E576-7BDC5AFD9F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9" name="Текст 34">
            <a:extLst>
              <a:ext uri="{FF2B5EF4-FFF2-40B4-BE49-F238E27FC236}">
                <a16:creationId xmlns:a16="http://schemas.microsoft.com/office/drawing/2014/main" id="{7A020EFB-C822-FC01-8C94-4C0537BDC7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7951551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5A8C9453-0920-603A-E689-37870AF98B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1971675"/>
            <a:ext cx="8389939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252000" tIns="360000" rIns="360000" bIns="72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D0168B1E-C9A9-8D12-A63F-2F3309EB2A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2624" y="1971675"/>
            <a:ext cx="8389937" cy="3743325"/>
          </a:xfrm>
          <a:prstGeom prst="round2SameRect">
            <a:avLst>
              <a:gd name="adj1" fmla="val 13953"/>
              <a:gd name="adj2" fmla="val 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Текст 34">
            <a:extLst>
              <a:ext uri="{FF2B5EF4-FFF2-40B4-BE49-F238E27FC236}">
                <a16:creationId xmlns:a16="http://schemas.microsoft.com/office/drawing/2014/main" id="{543DD912-E93C-5886-3942-20B68A71D4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87447" y="60783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D6B8485F-2816-8C28-31DF-15B52B91CE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87447" y="66010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720F6228-D0E2-43AC-B678-0E4B86A9DE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87447" y="71236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11" name="Текст 32">
            <a:extLst>
              <a:ext uri="{FF2B5EF4-FFF2-40B4-BE49-F238E27FC236}">
                <a16:creationId xmlns:a16="http://schemas.microsoft.com/office/drawing/2014/main" id="{B624FCEF-D406-8469-AFE6-289B4085E24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67827" y="1971675"/>
            <a:ext cx="8372474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252000" tIns="360000" rIns="360000" bIns="72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13" name="Рисунок 37">
            <a:extLst>
              <a:ext uri="{FF2B5EF4-FFF2-40B4-BE49-F238E27FC236}">
                <a16:creationId xmlns:a16="http://schemas.microsoft.com/office/drawing/2014/main" id="{525B806D-D561-A11D-16F6-43078C17B675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267827" y="1971675"/>
            <a:ext cx="8372473" cy="3743325"/>
          </a:xfrm>
          <a:prstGeom prst="round2SameRect">
            <a:avLst>
              <a:gd name="adj1" fmla="val 13953"/>
              <a:gd name="adj2" fmla="val 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4" name="Текст 34">
            <a:extLst>
              <a:ext uri="{FF2B5EF4-FFF2-40B4-BE49-F238E27FC236}">
                <a16:creationId xmlns:a16="http://schemas.microsoft.com/office/drawing/2014/main" id="{A1DB367E-259B-0B73-B0C9-7DA4E4EADEE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572650" y="60783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B41FEC2C-6C8B-3D00-45A9-BC8591920B5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72650" y="66010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E7106CB2-1CA5-453D-B42D-43F639B1C6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572650" y="71236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696BB2AF-3E18-DEB5-7FD5-F0579F676B4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E9822E2-AA23-B703-4367-E603180AB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89842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5A8C9453-0920-603A-E689-37870AF98B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3" y="1971675"/>
            <a:ext cx="8389939" cy="6988175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432000" tIns="360000" rIns="360000" bIns="288000" numCol="1" spcCol="180000" anchor="b" anchorCtr="0"/>
          <a:lstStyle>
            <a:lvl1pPr marL="0" indent="0">
              <a:buNone/>
              <a:defRPr sz="1700" u="sng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7" name="Текст 34">
            <a:extLst>
              <a:ext uri="{FF2B5EF4-FFF2-40B4-BE49-F238E27FC236}">
                <a16:creationId xmlns:a16="http://schemas.microsoft.com/office/drawing/2014/main" id="{543DD912-E93C-5886-3942-20B68A71D4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79547" y="2535049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Клиент</a:t>
            </a:r>
            <a:r>
              <a:rPr lang="ru-RU" dirty="0"/>
              <a:t>: Название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D6B8485F-2816-8C28-31DF-15B52B91CEB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79547" y="3057722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Задача</a:t>
            </a:r>
            <a:r>
              <a:rPr lang="ru-RU" dirty="0"/>
              <a:t>: Название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720F6228-D0E2-43AC-B678-0E4B86A9DE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79547" y="3580395"/>
            <a:ext cx="2314553" cy="353943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1700" b="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en-US" sz="16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Решение</a:t>
            </a:r>
            <a:r>
              <a:rPr lang="ru-RU" dirty="0"/>
              <a:t>: Название</a:t>
            </a:r>
          </a:p>
        </p:txBody>
      </p:sp>
      <p:sp>
        <p:nvSpPr>
          <p:cNvPr id="3" name="Рисунок 37">
            <a:extLst>
              <a:ext uri="{FF2B5EF4-FFF2-40B4-BE49-F238E27FC236}">
                <a16:creationId xmlns:a16="http://schemas.microsoft.com/office/drawing/2014/main" id="{38AF828C-F499-8491-73AC-CCE7334040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267825" y="1971676"/>
            <a:ext cx="8372475" cy="6988174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EA11B7E4-4476-63E2-B6AE-C596AAC5B6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2E97AA-79EB-7227-FC7B-ABF77B56A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17560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7">
            <a:extLst>
              <a:ext uri="{FF2B5EF4-FFF2-40B4-BE49-F238E27FC236}">
                <a16:creationId xmlns:a16="http://schemas.microsoft.com/office/drawing/2014/main" id="{38AF828C-F499-8491-73AC-CCE73340402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4200987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Рисунок 37">
            <a:extLst>
              <a:ext uri="{FF2B5EF4-FFF2-40B4-BE49-F238E27FC236}">
                <a16:creationId xmlns:a16="http://schemas.microsoft.com/office/drawing/2014/main" id="{D0F3E27D-1317-C35A-6A03-AFB4FBA4D08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697169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6" name="Рисунок 37">
            <a:extLst>
              <a:ext uri="{FF2B5EF4-FFF2-40B4-BE49-F238E27FC236}">
                <a16:creationId xmlns:a16="http://schemas.microsoft.com/office/drawing/2014/main" id="{1FD78ACF-E788-7528-13CE-6CD361C79E8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93351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1" name="Рисунок 37">
            <a:extLst>
              <a:ext uri="{FF2B5EF4-FFF2-40B4-BE49-F238E27FC236}">
                <a16:creationId xmlns:a16="http://schemas.microsoft.com/office/drawing/2014/main" id="{94E1032F-72F9-A6EB-CB5B-4713C9B4EC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-2310467" y="1971676"/>
            <a:ext cx="5246664" cy="6940550"/>
          </a:xfrm>
          <a:prstGeom prst="roundRect">
            <a:avLst>
              <a:gd name="adj" fmla="val 0"/>
            </a:avLst>
          </a:prstGeom>
          <a:solidFill>
            <a:srgbClr val="F5F5F5"/>
          </a:solidFill>
          <a:ln w="15875">
            <a:noFill/>
          </a:ln>
          <a:effectLst>
            <a:outerShdw blurRad="520700" dist="203200" dir="5400000" algn="t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>
              <a:defRPr lang="ru-RU"/>
            </a:lvl1pPr>
          </a:lstStyle>
          <a:p>
            <a:r>
              <a:rPr lang="ru-RU"/>
              <a:t>Вставка рисунка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C990F9D-7489-32FF-C909-9F994DCFDC64}"/>
              </a:ext>
            </a:extLst>
          </p:cNvPr>
          <p:cNvSpPr/>
          <p:nvPr/>
        </p:nvSpPr>
        <p:spPr>
          <a:xfrm>
            <a:off x="14200987" y="1"/>
            <a:ext cx="4087013" cy="10287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rgbClr val="F5F5F5"/>
              </a:gs>
            </a:gsLst>
            <a:lin ang="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endParaRPr lang="ru-RU" sz="1500" dirty="0">
              <a:solidFill>
                <a:srgbClr val="A9A9A9"/>
              </a:solidFill>
              <a:latin typeface="Graphik RBC LC Regular" pitchFamily="34" charset="0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2DCD4DD-A5DC-778D-A02B-ADFFB38B1DBB}"/>
              </a:ext>
            </a:extLst>
          </p:cNvPr>
          <p:cNvSpPr/>
          <p:nvPr/>
        </p:nvSpPr>
        <p:spPr>
          <a:xfrm rot="10800000">
            <a:off x="0" y="10434"/>
            <a:ext cx="4087013" cy="10287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0"/>
                </a:schemeClr>
              </a:gs>
              <a:gs pos="100000">
                <a:srgbClr val="F5F5F5"/>
              </a:gs>
            </a:gsLst>
            <a:lin ang="0" scaled="1"/>
            <a:tileRect/>
          </a:gradFill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endParaRPr lang="ru-RU" sz="1500" dirty="0">
              <a:solidFill>
                <a:srgbClr val="A9A9A9"/>
              </a:solidFill>
              <a:latin typeface="Graphik RBC LC Regular" pitchFamily="34" charset="0"/>
            </a:endParaRP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F79D8946-53C2-4E7C-32A6-7399D699EF8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55BE41F-FD7E-0E97-FFF4-E2010C019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957213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4">
            <a:extLst>
              <a:ext uri="{FF2B5EF4-FFF2-40B4-BE49-F238E27FC236}">
                <a16:creationId xmlns:a16="http://schemas.microsoft.com/office/drawing/2014/main" id="{01295C94-0CC6-C4A0-3067-04AD88DD44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Текст 32">
            <a:extLst>
              <a:ext uri="{FF2B5EF4-FFF2-40B4-BE49-F238E27FC236}">
                <a16:creationId xmlns:a16="http://schemas.microsoft.com/office/drawing/2014/main" id="{F455B00B-9FA3-ED5E-085D-DBEBC8352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3933826"/>
            <a:ext cx="4068763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752B26AF-7137-100A-D1A4-C01FD3E70E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11170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930774" y="6546850"/>
            <a:ext cx="5545139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4" name="Рисунок 17">
            <a:extLst>
              <a:ext uri="{FF2B5EF4-FFF2-40B4-BE49-F238E27FC236}">
                <a16:creationId xmlns:a16="http://schemas.microsoft.com/office/drawing/2014/main" id="{D243FC25-A43E-A61B-F474-837A95A3DFC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9502514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656888" y="6546850"/>
            <a:ext cx="6983412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5" name="Рисунок 17">
            <a:extLst>
              <a:ext uri="{FF2B5EF4-FFF2-40B4-BE49-F238E27FC236}">
                <a16:creationId xmlns:a16="http://schemas.microsoft.com/office/drawing/2014/main" id="{DD88BDAF-BE84-03D6-08EF-B83D5E97C0E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3A941D97-0168-3308-E799-E68FD3BB4CA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930775" y="3933826"/>
            <a:ext cx="698500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" name="Рисунок 17">
            <a:extLst>
              <a:ext uri="{FF2B5EF4-FFF2-40B4-BE49-F238E27FC236}">
                <a16:creationId xmlns:a16="http://schemas.microsoft.com/office/drawing/2014/main" id="{8AA9DA0B-3672-DD73-0E24-EA9E999EC47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9882246" y="5400676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18206810-0890-F665-0EC2-FEF24EDD626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2096750" y="3933826"/>
            <a:ext cx="554355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Рисунок 17">
            <a:extLst>
              <a:ext uri="{FF2B5EF4-FFF2-40B4-BE49-F238E27FC236}">
                <a16:creationId xmlns:a16="http://schemas.microsoft.com/office/drawing/2014/main" id="{5F59785D-A661-A8A7-4C22-FD086ECA9B45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16656575" y="5400676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9E932C82-AE38-22AF-938B-EA68157F1B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67CD70-F04F-A2EC-58E8-59ED162AE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3" name="Текст 34">
            <a:extLst>
              <a:ext uri="{FF2B5EF4-FFF2-40B4-BE49-F238E27FC236}">
                <a16:creationId xmlns:a16="http://schemas.microsoft.com/office/drawing/2014/main" id="{5E61A2A7-8810-2D88-106A-6D43ADA041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29357193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2625" y="6546850"/>
            <a:ext cx="97932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656888" y="6546850"/>
            <a:ext cx="6948487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3A941D97-0168-3308-E799-E68FD3BB4CA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82625" y="3933826"/>
            <a:ext cx="69484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18206810-0890-F665-0EC2-FEF24EDD626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812089" y="3933826"/>
            <a:ext cx="9793288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3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34">
            <a:extLst>
              <a:ext uri="{FF2B5EF4-FFF2-40B4-BE49-F238E27FC236}">
                <a16:creationId xmlns:a16="http://schemas.microsoft.com/office/drawing/2014/main" id="{26F1A388-A787-553E-1742-8319D174D4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77310" y="4924425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F1C72BEE-F294-44D6-FA9D-E30CA73C7E0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151043" y="7562448"/>
            <a:ext cx="8381263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11" name="Текст 34">
            <a:extLst>
              <a:ext uri="{FF2B5EF4-FFF2-40B4-BE49-F238E27FC236}">
                <a16:creationId xmlns:a16="http://schemas.microsoft.com/office/drawing/2014/main" id="{D1789ECF-F87B-9675-1217-0298281972B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8302710" y="4924828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13" name="Текст 34">
            <a:extLst>
              <a:ext uri="{FF2B5EF4-FFF2-40B4-BE49-F238E27FC236}">
                <a16:creationId xmlns:a16="http://schemas.microsoft.com/office/drawing/2014/main" id="{FD18EDC6-D142-A1DD-45EB-22C4B3B3AB0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1122594" y="7562447"/>
            <a:ext cx="6202284" cy="1200151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18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Пункт 1</a:t>
            </a:r>
          </a:p>
          <a:p>
            <a:pPr lvl="0"/>
            <a:r>
              <a:rPr lang="ru-RU" dirty="0"/>
              <a:t>Пункт 2</a:t>
            </a:r>
          </a:p>
          <a:p>
            <a:pPr lvl="0"/>
            <a:r>
              <a:rPr lang="ru-RU" dirty="0"/>
              <a:t>Пункт 3</a:t>
            </a:r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7F4CA307-C4F1-B6FA-2075-EBDACC5645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0923FC-790C-600E-7C5A-D0F800B16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4" name="Текст 34">
            <a:extLst>
              <a:ext uri="{FF2B5EF4-FFF2-40B4-BE49-F238E27FC236}">
                <a16:creationId xmlns:a16="http://schemas.microsoft.com/office/drawing/2014/main" id="{A62004B5-2DE7-5774-9D66-CFBCFA6EC1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5" name="Текст 34">
            <a:extLst>
              <a:ext uri="{FF2B5EF4-FFF2-40B4-BE49-F238E27FC236}">
                <a16:creationId xmlns:a16="http://schemas.microsoft.com/office/drawing/2014/main" id="{BCF3108B-BCF3-D308-FD1A-257353CBF4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151336294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Текст 34">
            <a:extLst>
              <a:ext uri="{FF2B5EF4-FFF2-40B4-BE49-F238E27FC236}">
                <a16:creationId xmlns:a16="http://schemas.microsoft.com/office/drawing/2014/main" id="{2ABF530D-38C9-E817-0B47-85074AE609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82624" y="9644063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2" name="Текст 32">
            <a:extLst>
              <a:ext uri="{FF2B5EF4-FFF2-40B4-BE49-F238E27FC236}">
                <a16:creationId xmlns:a16="http://schemas.microsoft.com/office/drawing/2014/main" id="{527CFDBA-9370-1301-6518-6EEC01299C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3933826"/>
            <a:ext cx="11233151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5" name="Текст 32">
            <a:extLst>
              <a:ext uri="{FF2B5EF4-FFF2-40B4-BE49-F238E27FC236}">
                <a16:creationId xmlns:a16="http://schemas.microsoft.com/office/drawing/2014/main" id="{9406A41A-FCF0-FBE7-8704-8C21A9C71AC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096750" y="3933826"/>
            <a:ext cx="5508626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6" name="Текст 34">
            <a:extLst>
              <a:ext uri="{FF2B5EF4-FFF2-40B4-BE49-F238E27FC236}">
                <a16:creationId xmlns:a16="http://schemas.microsoft.com/office/drawing/2014/main" id="{AEDD56FD-29C2-B49E-73F4-F0EB63FC348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599985" y="5250490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7" name="Текст 34">
            <a:extLst>
              <a:ext uri="{FF2B5EF4-FFF2-40B4-BE49-F238E27FC236}">
                <a16:creationId xmlns:a16="http://schemas.microsoft.com/office/drawing/2014/main" id="{C38E4FE1-805C-4430-F017-E7E06461587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207060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млн</a:t>
            </a:r>
          </a:p>
        </p:txBody>
      </p:sp>
      <p:sp>
        <p:nvSpPr>
          <p:cNvPr id="28" name="Рисунок 17">
            <a:extLst>
              <a:ext uri="{FF2B5EF4-FFF2-40B4-BE49-F238E27FC236}">
                <a16:creationId xmlns:a16="http://schemas.microsoft.com/office/drawing/2014/main" id="{AD0DC4DD-B926-0BA7-37AA-02F3508256B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6565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9" name="Текст 32">
            <a:extLst>
              <a:ext uri="{FF2B5EF4-FFF2-40B4-BE49-F238E27FC236}">
                <a16:creationId xmlns:a16="http://schemas.microsoft.com/office/drawing/2014/main" id="{1F9D89EC-0336-A086-9B8D-31EC9EE0A4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096750" y="6546850"/>
            <a:ext cx="5508625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0" name="Текст 34">
            <a:extLst>
              <a:ext uri="{FF2B5EF4-FFF2-40B4-BE49-F238E27FC236}">
                <a16:creationId xmlns:a16="http://schemas.microsoft.com/office/drawing/2014/main" id="{B8BDBABF-8C2C-12F9-2DB8-1F87D5E4B9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599985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1" name="Текст 34">
            <a:extLst>
              <a:ext uri="{FF2B5EF4-FFF2-40B4-BE49-F238E27FC236}">
                <a16:creationId xmlns:a16="http://schemas.microsoft.com/office/drawing/2014/main" id="{A839A946-79D5-96E0-F888-7EA111B3FB4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207060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тыс.</a:t>
            </a:r>
          </a:p>
        </p:txBody>
      </p:sp>
      <p:sp>
        <p:nvSpPr>
          <p:cNvPr id="32" name="Рисунок 17">
            <a:extLst>
              <a:ext uri="{FF2B5EF4-FFF2-40B4-BE49-F238E27FC236}">
                <a16:creationId xmlns:a16="http://schemas.microsoft.com/office/drawing/2014/main" id="{D5EF59FD-4FA8-045B-233A-773D79900E5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4" name="Текст 34">
            <a:extLst>
              <a:ext uri="{FF2B5EF4-FFF2-40B4-BE49-F238E27FC236}">
                <a16:creationId xmlns:a16="http://schemas.microsoft.com/office/drawing/2014/main" id="{E8457891-A9F3-829F-8668-11CFC4953E8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84260" y="8155201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38" name="Текст 34">
            <a:extLst>
              <a:ext uri="{FF2B5EF4-FFF2-40B4-BE49-F238E27FC236}">
                <a16:creationId xmlns:a16="http://schemas.microsoft.com/office/drawing/2014/main" id="{D8A95C94-FDE8-ACD4-39DF-1B35D99FD38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408360" y="8155201"/>
            <a:ext cx="1639890" cy="415498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2100" u="sng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Ссылка</a:t>
            </a:r>
          </a:p>
        </p:txBody>
      </p:sp>
      <p:sp>
        <p:nvSpPr>
          <p:cNvPr id="4" name="Текст 9">
            <a:extLst>
              <a:ext uri="{FF2B5EF4-FFF2-40B4-BE49-F238E27FC236}">
                <a16:creationId xmlns:a16="http://schemas.microsoft.com/office/drawing/2014/main" id="{916C1D20-8CF1-D0CE-F142-2982BB89E3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82B5B5-12DA-E67F-7E76-3A4B8F73D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6" name="Текст 34">
            <a:extLst>
              <a:ext uri="{FF2B5EF4-FFF2-40B4-BE49-F238E27FC236}">
                <a16:creationId xmlns:a16="http://schemas.microsoft.com/office/drawing/2014/main" id="{09B61B1E-812E-7AB6-5601-9E6296BDC32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98410698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efault_name">
            <a:extLst>
              <a:ext uri="{FF2B5EF4-FFF2-40B4-BE49-F238E27FC236}">
                <a16:creationId xmlns:a16="http://schemas.microsoft.com/office/drawing/2014/main" id="{B0290F4C-C6C2-8074-DFFC-12AF1C49473A}"/>
              </a:ext>
            </a:extLst>
          </p:cNvPr>
          <p:cNvSpPr/>
          <p:nvPr/>
        </p:nvSpPr>
        <p:spPr>
          <a:xfrm>
            <a:off x="943817" y="4943475"/>
            <a:ext cx="112883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15" name="default_name">
            <a:extLst>
              <a:ext uri="{FF2B5EF4-FFF2-40B4-BE49-F238E27FC236}">
                <a16:creationId xmlns:a16="http://schemas.microsoft.com/office/drawing/2014/main" id="{639CB37B-E346-6EB3-0E1F-36A2580CD90F}"/>
              </a:ext>
            </a:extLst>
          </p:cNvPr>
          <p:cNvSpPr/>
          <p:nvPr/>
        </p:nvSpPr>
        <p:spPr>
          <a:xfrm>
            <a:off x="5263349" y="4943475"/>
            <a:ext cx="9937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16" name="default_name">
            <a:extLst>
              <a:ext uri="{FF2B5EF4-FFF2-40B4-BE49-F238E27FC236}">
                <a16:creationId xmlns:a16="http://schemas.microsoft.com/office/drawing/2014/main" id="{1D09C314-319E-7558-6DF3-8FC301824FF1}"/>
              </a:ext>
            </a:extLst>
          </p:cNvPr>
          <p:cNvSpPr/>
          <p:nvPr/>
        </p:nvSpPr>
        <p:spPr>
          <a:xfrm>
            <a:off x="9549599" y="4943475"/>
            <a:ext cx="88762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17" name="default_name">
            <a:extLst>
              <a:ext uri="{FF2B5EF4-FFF2-40B4-BE49-F238E27FC236}">
                <a16:creationId xmlns:a16="http://schemas.microsoft.com/office/drawing/2014/main" id="{31A47397-20F1-FBA6-F85F-7F79439F04BD}"/>
              </a:ext>
            </a:extLst>
          </p:cNvPr>
          <p:cNvSpPr/>
          <p:nvPr/>
        </p:nvSpPr>
        <p:spPr>
          <a:xfrm>
            <a:off x="13835849" y="4943475"/>
            <a:ext cx="101305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18" name="Текст 32">
            <a:extLst>
              <a:ext uri="{FF2B5EF4-FFF2-40B4-BE49-F238E27FC236}">
                <a16:creationId xmlns:a16="http://schemas.microsoft.com/office/drawing/2014/main" id="{4A052338-E75F-56CA-F455-766D0F5B90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4" y="4581525"/>
            <a:ext cx="4043376" cy="2450247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0C06D459-8FD7-8D79-5E14-8573A47D67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85047" y="5736491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0" name="Текст 32">
            <a:extLst>
              <a:ext uri="{FF2B5EF4-FFF2-40B4-BE49-F238E27FC236}">
                <a16:creationId xmlns:a16="http://schemas.microsoft.com/office/drawing/2014/main" id="{16BD5EA1-F02B-D68E-C077-2D9FF243173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68874" y="4581525"/>
            <a:ext cx="4043376" cy="243363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1" name="Текст 34">
            <a:extLst>
              <a:ext uri="{FF2B5EF4-FFF2-40B4-BE49-F238E27FC236}">
                <a16:creationId xmlns:a16="http://schemas.microsoft.com/office/drawing/2014/main" id="{5D9DEFBE-52B7-893C-8DBB-5815A151BB3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1297" y="5736491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2" name="Текст 32">
            <a:extLst>
              <a:ext uri="{FF2B5EF4-FFF2-40B4-BE49-F238E27FC236}">
                <a16:creationId xmlns:a16="http://schemas.microsoft.com/office/drawing/2014/main" id="{0F84734E-6432-164E-BBED-C7D40CD175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255124" y="4534753"/>
            <a:ext cx="4043376" cy="2480410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3" name="Текст 34">
            <a:extLst>
              <a:ext uri="{FF2B5EF4-FFF2-40B4-BE49-F238E27FC236}">
                <a16:creationId xmlns:a16="http://schemas.microsoft.com/office/drawing/2014/main" id="{83FC38A1-5D79-BDE5-C559-D835F8397AC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457547" y="5689719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4" name="Текст 32">
            <a:extLst>
              <a:ext uri="{FF2B5EF4-FFF2-40B4-BE49-F238E27FC236}">
                <a16:creationId xmlns:a16="http://schemas.microsoft.com/office/drawing/2014/main" id="{1882ACFF-4638-FC55-BEA8-FCA641A3248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561999" y="4498122"/>
            <a:ext cx="4043376" cy="2517041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25" name="Текст 34">
            <a:extLst>
              <a:ext uri="{FF2B5EF4-FFF2-40B4-BE49-F238E27FC236}">
                <a16:creationId xmlns:a16="http://schemas.microsoft.com/office/drawing/2014/main" id="{0A23DC50-5784-9B77-B40E-83907F9595B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3764422" y="565308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8" name="default_name">
            <a:extLst>
              <a:ext uri="{FF2B5EF4-FFF2-40B4-BE49-F238E27FC236}">
                <a16:creationId xmlns:a16="http://schemas.microsoft.com/office/drawing/2014/main" id="{2E70FAC6-7CF3-2C28-BC6D-86F670E38068}"/>
              </a:ext>
            </a:extLst>
          </p:cNvPr>
          <p:cNvSpPr/>
          <p:nvPr/>
        </p:nvSpPr>
        <p:spPr>
          <a:xfrm>
            <a:off x="943817" y="7613532"/>
            <a:ext cx="1128831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сентябрь</a:t>
            </a:r>
            <a:endParaRPr lang="en-US" sz="1875" dirty="0"/>
          </a:p>
        </p:txBody>
      </p:sp>
      <p:sp>
        <p:nvSpPr>
          <p:cNvPr id="29" name="default_name">
            <a:extLst>
              <a:ext uri="{FF2B5EF4-FFF2-40B4-BE49-F238E27FC236}">
                <a16:creationId xmlns:a16="http://schemas.microsoft.com/office/drawing/2014/main" id="{7752824F-0629-CFC6-FC1C-49142683C05C}"/>
              </a:ext>
            </a:extLst>
          </p:cNvPr>
          <p:cNvSpPr/>
          <p:nvPr/>
        </p:nvSpPr>
        <p:spPr>
          <a:xfrm>
            <a:off x="5263349" y="7613532"/>
            <a:ext cx="99375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октябрь</a:t>
            </a:r>
            <a:endParaRPr lang="en-US" sz="1875" dirty="0"/>
          </a:p>
        </p:txBody>
      </p:sp>
      <p:sp>
        <p:nvSpPr>
          <p:cNvPr id="30" name="default_name">
            <a:extLst>
              <a:ext uri="{FF2B5EF4-FFF2-40B4-BE49-F238E27FC236}">
                <a16:creationId xmlns:a16="http://schemas.microsoft.com/office/drawing/2014/main" id="{169F9EDB-8918-A442-D539-6A583BBA7922}"/>
              </a:ext>
            </a:extLst>
          </p:cNvPr>
          <p:cNvSpPr/>
          <p:nvPr/>
        </p:nvSpPr>
        <p:spPr>
          <a:xfrm>
            <a:off x="9549599" y="7613532"/>
            <a:ext cx="88762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ноябрь</a:t>
            </a:r>
            <a:endParaRPr lang="en-US" sz="1875" dirty="0"/>
          </a:p>
        </p:txBody>
      </p:sp>
      <p:sp>
        <p:nvSpPr>
          <p:cNvPr id="31" name="default_name">
            <a:extLst>
              <a:ext uri="{FF2B5EF4-FFF2-40B4-BE49-F238E27FC236}">
                <a16:creationId xmlns:a16="http://schemas.microsoft.com/office/drawing/2014/main" id="{4206CF06-FBFA-D80B-4A79-7ECA24A4C5D0}"/>
              </a:ext>
            </a:extLst>
          </p:cNvPr>
          <p:cNvSpPr/>
          <p:nvPr/>
        </p:nvSpPr>
        <p:spPr>
          <a:xfrm>
            <a:off x="13835849" y="7613532"/>
            <a:ext cx="101305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875" dirty="0">
                <a:solidFill>
                  <a:srgbClr val="48B792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декабрь</a:t>
            </a:r>
            <a:endParaRPr lang="en-US" sz="1875" dirty="0"/>
          </a:p>
        </p:txBody>
      </p:sp>
      <p:sp>
        <p:nvSpPr>
          <p:cNvPr id="32" name="Текст 32">
            <a:extLst>
              <a:ext uri="{FF2B5EF4-FFF2-40B4-BE49-F238E27FC236}">
                <a16:creationId xmlns:a16="http://schemas.microsoft.com/office/drawing/2014/main" id="{F705CF73-276B-FE87-6119-D36A6B88A7C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82624" y="7204810"/>
            <a:ext cx="4043376" cy="2450247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3" name="Текст 34">
            <a:extLst>
              <a:ext uri="{FF2B5EF4-FFF2-40B4-BE49-F238E27FC236}">
                <a16:creationId xmlns:a16="http://schemas.microsoft.com/office/drawing/2014/main" id="{D6736B66-C1F7-A1DA-A5EC-95B9DCFB12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85047" y="840654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4" name="Текст 32">
            <a:extLst>
              <a:ext uri="{FF2B5EF4-FFF2-40B4-BE49-F238E27FC236}">
                <a16:creationId xmlns:a16="http://schemas.microsoft.com/office/drawing/2014/main" id="{58C10B2B-654A-F205-1739-17E4E47DAE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968874" y="7168180"/>
            <a:ext cx="4043376" cy="248687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5" name="Текст 34">
            <a:extLst>
              <a:ext uri="{FF2B5EF4-FFF2-40B4-BE49-F238E27FC236}">
                <a16:creationId xmlns:a16="http://schemas.microsoft.com/office/drawing/2014/main" id="{DA712246-F33C-0698-8B69-D48B1F14FCE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171297" y="8406548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6" name="Текст 32">
            <a:extLst>
              <a:ext uri="{FF2B5EF4-FFF2-40B4-BE49-F238E27FC236}">
                <a16:creationId xmlns:a16="http://schemas.microsoft.com/office/drawing/2014/main" id="{12F7203C-282B-D440-BA09-9E8B4F0A9FC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255124" y="7204810"/>
            <a:ext cx="4043376" cy="2439253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7" name="Текст 34">
            <a:extLst>
              <a:ext uri="{FF2B5EF4-FFF2-40B4-BE49-F238E27FC236}">
                <a16:creationId xmlns:a16="http://schemas.microsoft.com/office/drawing/2014/main" id="{ACD116E3-B255-8A8E-FD0F-93574913757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457547" y="8359776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8" name="Текст 32">
            <a:extLst>
              <a:ext uri="{FF2B5EF4-FFF2-40B4-BE49-F238E27FC236}">
                <a16:creationId xmlns:a16="http://schemas.microsoft.com/office/drawing/2014/main" id="{FAF18CDB-F2EF-B06E-56FA-5552142455C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3561999" y="7168179"/>
            <a:ext cx="4043376" cy="2486878"/>
          </a:xfrm>
          <a:prstGeom prst="roundRect">
            <a:avLst>
              <a:gd name="adj" fmla="val 1167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360000" rIns="360000" bIns="360000">
            <a:noAutofit/>
          </a:bodyPr>
          <a:lstStyle>
            <a:lvl1pPr marL="0" indent="0">
              <a:buNone/>
              <a:defRPr sz="1800" b="1">
                <a:solidFill>
                  <a:srgbClr val="48B792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Уточнение</a:t>
            </a:r>
          </a:p>
        </p:txBody>
      </p:sp>
      <p:sp>
        <p:nvSpPr>
          <p:cNvPr id="39" name="Текст 34">
            <a:extLst>
              <a:ext uri="{FF2B5EF4-FFF2-40B4-BE49-F238E27FC236}">
                <a16:creationId xmlns:a16="http://schemas.microsoft.com/office/drawing/2014/main" id="{312A154A-E7C7-5A3F-9A8E-D171D9DEC15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3764422" y="8323145"/>
            <a:ext cx="24731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0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6" name="Текст 9">
            <a:extLst>
              <a:ext uri="{FF2B5EF4-FFF2-40B4-BE49-F238E27FC236}">
                <a16:creationId xmlns:a16="http://schemas.microsoft.com/office/drawing/2014/main" id="{962AF724-ADE2-DEA6-3A45-86B8A2B5AB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89DC7D9-F814-D28C-ADAC-4A381C5947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8" name="Текст 34">
            <a:extLst>
              <a:ext uri="{FF2B5EF4-FFF2-40B4-BE49-F238E27FC236}">
                <a16:creationId xmlns:a16="http://schemas.microsoft.com/office/drawing/2014/main" id="{76C32635-AA83-E5F2-DAA9-C8C20D7E99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34">
            <a:extLst>
              <a:ext uri="{FF2B5EF4-FFF2-40B4-BE49-F238E27FC236}">
                <a16:creationId xmlns:a16="http://schemas.microsoft.com/office/drawing/2014/main" id="{3B768A57-7723-4AA5-CBB9-F6E4E493A6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34595855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2">
            <a:extLst>
              <a:ext uri="{FF2B5EF4-FFF2-40B4-BE49-F238E27FC236}">
                <a16:creationId xmlns:a16="http://schemas.microsoft.com/office/drawing/2014/main" id="{8622EDD1-C2DC-061D-A988-5175B5D68A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6749" y="3235326"/>
            <a:ext cx="2644776" cy="2484438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5" name="Текст 32">
            <a:extLst>
              <a:ext uri="{FF2B5EF4-FFF2-40B4-BE49-F238E27FC236}">
                <a16:creationId xmlns:a16="http://schemas.microsoft.com/office/drawing/2014/main" id="{D5B49D23-6146-B004-606F-31B895843A4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89323" y="3235325"/>
            <a:ext cx="2682878" cy="311784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32">
            <a:extLst>
              <a:ext uri="{FF2B5EF4-FFF2-40B4-BE49-F238E27FC236}">
                <a16:creationId xmlns:a16="http://schemas.microsoft.com/office/drawing/2014/main" id="{FAC96B2C-8F3A-64F1-6BBC-003C8CCC217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72225" y="3235326"/>
            <a:ext cx="2700338" cy="2484438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32">
            <a:extLst>
              <a:ext uri="{FF2B5EF4-FFF2-40B4-BE49-F238E27FC236}">
                <a16:creationId xmlns:a16="http://schemas.microsoft.com/office/drawing/2014/main" id="{F732771F-704D-3F11-07D3-5151C1A15FC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2625" y="5899151"/>
            <a:ext cx="2600326" cy="306069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8" name="Текст 32">
            <a:extLst>
              <a:ext uri="{FF2B5EF4-FFF2-40B4-BE49-F238E27FC236}">
                <a16:creationId xmlns:a16="http://schemas.microsoft.com/office/drawing/2014/main" id="{98485063-384F-43E4-DB5C-CA44C2A77F5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21075" y="6548438"/>
            <a:ext cx="2667002" cy="2411412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9" name="Текст 32">
            <a:extLst>
              <a:ext uri="{FF2B5EF4-FFF2-40B4-BE49-F238E27FC236}">
                <a16:creationId xmlns:a16="http://schemas.microsoft.com/office/drawing/2014/main" id="{1AC584FA-D3D2-71B8-EDA5-7583368D597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78576" y="5899151"/>
            <a:ext cx="2667002" cy="3060699"/>
          </a:xfrm>
          <a:prstGeom prst="roundRect">
            <a:avLst>
              <a:gd name="adj" fmla="val 14321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180000" tIns="180000" rIns="360000" bIns="360000">
            <a:noAutofit/>
          </a:bodyPr>
          <a:lstStyle>
            <a:lvl1pPr marL="0" indent="0">
              <a:buNone/>
              <a:defRPr sz="18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Рисунок 37">
            <a:extLst>
              <a:ext uri="{FF2B5EF4-FFF2-40B4-BE49-F238E27FC236}">
                <a16:creationId xmlns:a16="http://schemas.microsoft.com/office/drawing/2014/main" id="{0D26C39A-045E-97F1-ACBE-B7B43C3B3F0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267826" y="3235325"/>
            <a:ext cx="8337550" cy="5724525"/>
          </a:xfrm>
          <a:prstGeom prst="roundRect">
            <a:avLst>
              <a:gd name="adj" fmla="val 8850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" name="Текст 9">
            <a:extLst>
              <a:ext uri="{FF2B5EF4-FFF2-40B4-BE49-F238E27FC236}">
                <a16:creationId xmlns:a16="http://schemas.microsoft.com/office/drawing/2014/main" id="{D2D23480-81C0-20F7-F108-2685F58311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E7BC8B9-A2BE-432D-55D0-A70C312C8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14" name="Текст 34">
            <a:extLst>
              <a:ext uri="{FF2B5EF4-FFF2-40B4-BE49-F238E27FC236}">
                <a16:creationId xmlns:a16="http://schemas.microsoft.com/office/drawing/2014/main" id="{7A9F3D5F-7C51-E151-FD34-5AF7022E126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861443511"/>
      </p:ext>
    </p:extLst>
  </p:cSld>
  <p:clrMapOvr>
    <a:masterClrMapping/>
  </p:clrMapOvr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Стандарт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32">
            <a:extLst>
              <a:ext uri="{FF2B5EF4-FFF2-40B4-BE49-F238E27FC236}">
                <a16:creationId xmlns:a16="http://schemas.microsoft.com/office/drawing/2014/main" id="{F455B00B-9FA3-ED5E-085D-DBEBC83526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2625" y="3933826"/>
            <a:ext cx="5508626" cy="5029200"/>
          </a:xfrm>
          <a:prstGeom prst="roundRect">
            <a:avLst>
              <a:gd name="adj" fmla="val 7972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15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6" name="Текст 34">
            <a:extLst>
              <a:ext uri="{FF2B5EF4-FFF2-40B4-BE49-F238E27FC236}">
                <a16:creationId xmlns:a16="http://schemas.microsoft.com/office/drawing/2014/main" id="{80AA41F8-C907-C3A9-5908-4441BC7ABAE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67068" y="6113153"/>
            <a:ext cx="2806432" cy="809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16" name="Текст 34">
            <a:extLst>
              <a:ext uri="{FF2B5EF4-FFF2-40B4-BE49-F238E27FC236}">
                <a16:creationId xmlns:a16="http://schemas.microsoft.com/office/drawing/2014/main" id="{765C771C-741B-52E8-6947-9CD318B5F2C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983036" y="4866658"/>
            <a:ext cx="1736726" cy="124649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18" name="Рисунок 17">
            <a:extLst>
              <a:ext uri="{FF2B5EF4-FFF2-40B4-BE49-F238E27FC236}">
                <a16:creationId xmlns:a16="http://schemas.microsoft.com/office/drawing/2014/main" id="{752B26AF-7137-100A-D1A4-C01FD3E70EF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193439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19" name="Текст 34">
            <a:extLst>
              <a:ext uri="{FF2B5EF4-FFF2-40B4-BE49-F238E27FC236}">
                <a16:creationId xmlns:a16="http://schemas.microsoft.com/office/drawing/2014/main" id="{2ABF530D-38C9-E817-0B47-85074AE609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900" y="9673338"/>
            <a:ext cx="7835900" cy="323165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1500">
                <a:solidFill>
                  <a:srgbClr val="B6B6B6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Данные метрики</a:t>
            </a:r>
          </a:p>
        </p:txBody>
      </p:sp>
      <p:sp>
        <p:nvSpPr>
          <p:cNvPr id="26" name="Текст 32">
            <a:extLst>
              <a:ext uri="{FF2B5EF4-FFF2-40B4-BE49-F238E27FC236}">
                <a16:creationId xmlns:a16="http://schemas.microsoft.com/office/drawing/2014/main" id="{5BCBC356-970E-03C6-7162-77C51A6AB9A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72226" y="3933826"/>
            <a:ext cx="5543550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27" name="Текст 34">
            <a:extLst>
              <a:ext uri="{FF2B5EF4-FFF2-40B4-BE49-F238E27FC236}">
                <a16:creationId xmlns:a16="http://schemas.microsoft.com/office/drawing/2014/main" id="{792495B0-12B4-F359-3C94-10B0FD463A2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38816" y="5227967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28" name="Текст 34">
            <a:extLst>
              <a:ext uri="{FF2B5EF4-FFF2-40B4-BE49-F238E27FC236}">
                <a16:creationId xmlns:a16="http://schemas.microsoft.com/office/drawing/2014/main" id="{1A352E77-3D5A-4F5F-FF3C-B8FB8208A3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397873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29" name="Рисунок 17">
            <a:extLst>
              <a:ext uri="{FF2B5EF4-FFF2-40B4-BE49-F238E27FC236}">
                <a16:creationId xmlns:a16="http://schemas.microsoft.com/office/drawing/2014/main" id="{202E828F-BC29-C5FD-92F0-6A1221F0204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9423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0" name="Текст 32">
            <a:extLst>
              <a:ext uri="{FF2B5EF4-FFF2-40B4-BE49-F238E27FC236}">
                <a16:creationId xmlns:a16="http://schemas.microsoft.com/office/drawing/2014/main" id="{49303FBB-572D-D4E8-C55D-D2E01F8964E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72226" y="6546850"/>
            <a:ext cx="5543549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1" name="Текст 34">
            <a:extLst>
              <a:ext uri="{FF2B5EF4-FFF2-40B4-BE49-F238E27FC236}">
                <a16:creationId xmlns:a16="http://schemas.microsoft.com/office/drawing/2014/main" id="{C63D74A6-23C3-B774-0E37-836501B53C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38816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32" name="Текст 34">
            <a:extLst>
              <a:ext uri="{FF2B5EF4-FFF2-40B4-BE49-F238E27FC236}">
                <a16:creationId xmlns:a16="http://schemas.microsoft.com/office/drawing/2014/main" id="{23BD7FDA-001A-0C21-4EBC-69D9BE1EA0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397873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34" name="Рисунок 17">
            <a:extLst>
              <a:ext uri="{FF2B5EF4-FFF2-40B4-BE49-F238E27FC236}">
                <a16:creationId xmlns:a16="http://schemas.microsoft.com/office/drawing/2014/main" id="{D243FC25-A43E-A61B-F474-837A95A3DFC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9423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37" name="Текст 32">
            <a:extLst>
              <a:ext uri="{FF2B5EF4-FFF2-40B4-BE49-F238E27FC236}">
                <a16:creationId xmlns:a16="http://schemas.microsoft.com/office/drawing/2014/main" id="{03D18BBD-B1CC-58C7-D255-39D131F6BD7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2096751" y="3933826"/>
            <a:ext cx="5508625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39" name="Текст 34">
            <a:extLst>
              <a:ext uri="{FF2B5EF4-FFF2-40B4-BE49-F238E27FC236}">
                <a16:creationId xmlns:a16="http://schemas.microsoft.com/office/drawing/2014/main" id="{107F3F73-DB12-5C70-9376-B482182A3C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2568250" y="5238751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0" name="Текст 34">
            <a:extLst>
              <a:ext uri="{FF2B5EF4-FFF2-40B4-BE49-F238E27FC236}">
                <a16:creationId xmlns:a16="http://schemas.microsoft.com/office/drawing/2014/main" id="{FEE9B40C-58F7-5383-62BE-9E3BB3900AC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4207060" y="4457351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41" name="Рисунок 17">
            <a:extLst>
              <a:ext uri="{FF2B5EF4-FFF2-40B4-BE49-F238E27FC236}">
                <a16:creationId xmlns:a16="http://schemas.microsoft.com/office/drawing/2014/main" id="{59DBE929-FFF4-CE32-AD27-56A9BEC2D67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16656575" y="5408305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42" name="Текст 32">
            <a:extLst>
              <a:ext uri="{FF2B5EF4-FFF2-40B4-BE49-F238E27FC236}">
                <a16:creationId xmlns:a16="http://schemas.microsoft.com/office/drawing/2014/main" id="{29BD0AB8-3B14-8E3B-5669-9CBA52BC913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2096752" y="6546850"/>
            <a:ext cx="5508624" cy="2416176"/>
          </a:xfrm>
          <a:prstGeom prst="roundRect">
            <a:avLst>
              <a:gd name="adj" fmla="val 15758"/>
            </a:avLst>
          </a:prstGeom>
          <a:solidFill>
            <a:srgbClr val="F5F5F5"/>
          </a:solidFill>
          <a:ln w="158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48B792"/>
                </a:gs>
                <a:gs pos="83000">
                  <a:srgbClr val="48B792"/>
                </a:gs>
                <a:gs pos="100000">
                  <a:srgbClr val="48B792"/>
                </a:gs>
              </a:gsLst>
              <a:lin ang="0" scaled="1"/>
              <a:tileRect/>
            </a:gradFill>
          </a:ln>
        </p:spPr>
        <p:txBody>
          <a:bodyPr lIns="360000" tIns="0" rIns="360000" bIns="360000">
            <a:noAutofit/>
          </a:bodyPr>
          <a:lstStyle>
            <a:lvl1pPr marL="0" indent="0">
              <a:buNone/>
              <a:defRPr sz="75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XX</a:t>
            </a:r>
            <a:endParaRPr lang="ru-RU" dirty="0"/>
          </a:p>
        </p:txBody>
      </p:sp>
      <p:sp>
        <p:nvSpPr>
          <p:cNvPr id="43" name="Текст 34">
            <a:extLst>
              <a:ext uri="{FF2B5EF4-FFF2-40B4-BE49-F238E27FC236}">
                <a16:creationId xmlns:a16="http://schemas.microsoft.com/office/drawing/2014/main" id="{5D40312D-E2F2-1B85-28B4-29419902456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2568250" y="7851775"/>
            <a:ext cx="2806432" cy="52387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</a:defRPr>
            </a:lvl1pPr>
          </a:lstStyle>
          <a:p>
            <a:pPr lvl="0"/>
            <a:r>
              <a:rPr lang="ru-RU" dirty="0"/>
              <a:t>Описание</a:t>
            </a:r>
          </a:p>
        </p:txBody>
      </p:sp>
      <p:sp>
        <p:nvSpPr>
          <p:cNvPr id="44" name="Текст 34">
            <a:extLst>
              <a:ext uri="{FF2B5EF4-FFF2-40B4-BE49-F238E27FC236}">
                <a16:creationId xmlns:a16="http://schemas.microsoft.com/office/drawing/2014/main" id="{2DE8825E-D422-8B09-F485-6B6F0F10F63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4207060" y="7070375"/>
            <a:ext cx="173672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36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%</a:t>
            </a:r>
          </a:p>
        </p:txBody>
      </p:sp>
      <p:sp>
        <p:nvSpPr>
          <p:cNvPr id="45" name="Рисунок 17">
            <a:extLst>
              <a:ext uri="{FF2B5EF4-FFF2-40B4-BE49-F238E27FC236}">
                <a16:creationId xmlns:a16="http://schemas.microsoft.com/office/drawing/2014/main" id="{DD88BDAF-BE84-03D6-08EF-B83D5E97C0E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6656575" y="8013700"/>
            <a:ext cx="723900" cy="723900"/>
          </a:xfrm>
          <a:prstGeom prst="ellipse">
            <a:avLst/>
          </a:prstGeom>
          <a:ln w="15875">
            <a:solidFill>
              <a:srgbClr val="48B792"/>
            </a:solidFill>
          </a:ln>
        </p:spPr>
        <p:txBody>
          <a:bodyPr/>
          <a:lstStyle/>
          <a:p>
            <a:r>
              <a:rPr lang="ru-RU"/>
              <a:t>Вставка рисунка</a:t>
            </a:r>
          </a:p>
        </p:txBody>
      </p:sp>
      <p:sp>
        <p:nvSpPr>
          <p:cNvPr id="2" name="Текст 9">
            <a:extLst>
              <a:ext uri="{FF2B5EF4-FFF2-40B4-BE49-F238E27FC236}">
                <a16:creationId xmlns:a16="http://schemas.microsoft.com/office/drawing/2014/main" id="{491C878C-3E60-21E4-86F3-ED2A3D5B20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703961" y="649289"/>
            <a:ext cx="2936339" cy="490536"/>
          </a:xfrm>
          <a:prstGeom prst="roundRect">
            <a:avLst>
              <a:gd name="adj" fmla="val 50000"/>
            </a:avLst>
          </a:prstGeom>
          <a:ln>
            <a:solidFill>
              <a:srgbClr val="B6B6B6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>
                    <a:lumMod val="50000"/>
                  </a:schemeClr>
                </a:solidFill>
                <a:latin typeface="Graphik RBC LC Regular" panose="020B0503030202060203" pitchFamily="34" charset="-52"/>
              </a:defRPr>
            </a:lvl1pPr>
          </a:lstStyle>
          <a:p>
            <a:pPr lvl="0"/>
            <a:r>
              <a:rPr lang="ru-RU" dirty="0"/>
              <a:t>Хлебная крошка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CF6CC93-7F2D-AB0B-3365-EE2714031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806427"/>
            <a:ext cx="304823" cy="304823"/>
          </a:xfrm>
          <a:prstGeom prst="rect">
            <a:avLst/>
          </a:prstGeom>
        </p:spPr>
      </p:pic>
      <p:sp>
        <p:nvSpPr>
          <p:cNvPr id="7" name="Текст 34">
            <a:extLst>
              <a:ext uri="{FF2B5EF4-FFF2-40B4-BE49-F238E27FC236}">
                <a16:creationId xmlns:a16="http://schemas.microsoft.com/office/drawing/2014/main" id="{AE1D0958-12EF-12F8-D658-616F36B3A8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8800" y="3254375"/>
            <a:ext cx="13945136" cy="50165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1D1D1D"/>
                </a:solidFill>
                <a:latin typeface="+mn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4">
            <a:extLst>
              <a:ext uri="{FF2B5EF4-FFF2-40B4-BE49-F238E27FC236}">
                <a16:creationId xmlns:a16="http://schemas.microsoft.com/office/drawing/2014/main" id="{43441B64-4CEA-3C8D-175F-80DF9CF7AD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8800" y="1971675"/>
            <a:ext cx="13945136" cy="1015663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None/>
              <a:defRPr sz="6000">
                <a:solidFill>
                  <a:srgbClr val="1D1D1D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981209113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2683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814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5">
          <p15:clr>
            <a:srgbClr val="F26B43"/>
          </p15:clr>
        </p15:guide>
        <p15:guide id="2" pos="408">
          <p15:clr>
            <a:srgbClr val="F26B43"/>
          </p15:clr>
        </p15:guide>
        <p15:guide id="3" orient="horz" pos="6075">
          <p15:clr>
            <a:srgbClr val="F26B43"/>
          </p15:clr>
        </p15:guide>
        <p15:guide id="4" pos="11112">
          <p15:clr>
            <a:srgbClr val="F26B43"/>
          </p15:clr>
        </p15:guide>
        <p15:guide id="5" orient="horz" pos="700">
          <p15:clr>
            <a:srgbClr val="F26B43"/>
          </p15:clr>
        </p15:guide>
        <p15:guide id="6" orient="horz" pos="813">
          <p15:clr>
            <a:srgbClr val="F26B43"/>
          </p15:clr>
        </p15:guide>
        <p15:guide id="7" orient="horz" pos="1131">
          <p15:clr>
            <a:srgbClr val="F26B43"/>
          </p15:clr>
        </p15:guide>
        <p15:guide id="8" orient="horz" pos="1244">
          <p15:clr>
            <a:srgbClr val="F26B43"/>
          </p15:clr>
        </p15:guide>
        <p15:guide id="9" orient="horz" pos="1516">
          <p15:clr>
            <a:srgbClr val="F26B43"/>
          </p15:clr>
        </p15:guide>
        <p15:guide id="10" orient="horz" pos="1630">
          <p15:clr>
            <a:srgbClr val="F26B43"/>
          </p15:clr>
        </p15:guide>
        <p15:guide id="11" orient="horz" pos="1925">
          <p15:clr>
            <a:srgbClr val="F26B43"/>
          </p15:clr>
        </p15:guide>
        <p15:guide id="12" orient="horz" pos="2038">
          <p15:clr>
            <a:srgbClr val="F26B43"/>
          </p15:clr>
        </p15:guide>
        <p15:guide id="13" orient="horz" pos="2355">
          <p15:clr>
            <a:srgbClr val="F26B43"/>
          </p15:clr>
        </p15:guide>
        <p15:guide id="14" orient="horz" pos="2469">
          <p15:clr>
            <a:srgbClr val="F26B43"/>
          </p15:clr>
        </p15:guide>
        <p15:guide id="15" orient="horz" pos="2764">
          <p15:clr>
            <a:srgbClr val="F26B43"/>
          </p15:clr>
        </p15:guide>
        <p15:guide id="16" orient="horz" pos="2877">
          <p15:clr>
            <a:srgbClr val="F26B43"/>
          </p15:clr>
        </p15:guide>
        <p15:guide id="17" orient="horz" pos="3172">
          <p15:clr>
            <a:srgbClr val="F26B43"/>
          </p15:clr>
        </p15:guide>
        <p15:guide id="18" orient="horz" pos="3285">
          <p15:clr>
            <a:srgbClr val="F26B43"/>
          </p15:clr>
        </p15:guide>
        <p15:guide id="19" orient="horz" pos="3603">
          <p15:clr>
            <a:srgbClr val="F26B43"/>
          </p15:clr>
        </p15:guide>
        <p15:guide id="20" orient="horz" pos="3716">
          <p15:clr>
            <a:srgbClr val="F26B43"/>
          </p15:clr>
        </p15:guide>
        <p15:guide id="21" orient="horz" pos="4011">
          <p15:clr>
            <a:srgbClr val="F26B43"/>
          </p15:clr>
        </p15:guide>
        <p15:guide id="22" orient="horz" pos="4125">
          <p15:clr>
            <a:srgbClr val="F26B43"/>
          </p15:clr>
        </p15:guide>
        <p15:guide id="23" orient="horz" pos="4419">
          <p15:clr>
            <a:srgbClr val="F26B43"/>
          </p15:clr>
        </p15:guide>
        <p15:guide id="24" orient="horz" pos="4533">
          <p15:clr>
            <a:srgbClr val="F26B43"/>
          </p15:clr>
        </p15:guide>
        <p15:guide id="25" orient="horz" pos="4828">
          <p15:clr>
            <a:srgbClr val="F26B43"/>
          </p15:clr>
        </p15:guide>
        <p15:guide id="26" orient="horz" pos="4941">
          <p15:clr>
            <a:srgbClr val="F26B43"/>
          </p15:clr>
        </p15:guide>
        <p15:guide id="27" orient="horz" pos="5236">
          <p15:clr>
            <a:srgbClr val="F26B43"/>
          </p15:clr>
        </p15:guide>
        <p15:guide id="28" orient="horz" pos="5349">
          <p15:clr>
            <a:srgbClr val="F26B43"/>
          </p15:clr>
        </p15:guide>
        <p15:guide id="29" orient="horz" pos="5644">
          <p15:clr>
            <a:srgbClr val="F26B43"/>
          </p15:clr>
        </p15:guide>
        <p15:guide id="30" orient="horz" pos="5757">
          <p15:clr>
            <a:srgbClr val="F26B43"/>
          </p15:clr>
        </p15:guide>
        <p15:guide id="31" orient="horz" pos="6480">
          <p15:clr>
            <a:srgbClr val="F26B43"/>
          </p15:clr>
        </p15:guide>
        <p15:guide id="32" pos="1201">
          <p15:clr>
            <a:srgbClr val="F26B43"/>
          </p15:clr>
        </p15:guide>
        <p15:guide id="33" pos="1315">
          <p15:clr>
            <a:srgbClr val="F26B43"/>
          </p15:clr>
        </p15:guide>
        <p15:guide id="34" pos="2086">
          <p15:clr>
            <a:srgbClr val="F26B43"/>
          </p15:clr>
        </p15:guide>
        <p15:guide id="35" pos="10319">
          <p15:clr>
            <a:srgbClr val="F26B43"/>
          </p15:clr>
        </p15:guide>
        <p15:guide id="36" pos="10205">
          <p15:clr>
            <a:srgbClr val="F26B43"/>
          </p15:clr>
        </p15:guide>
        <p15:guide id="37" pos="9411">
          <p15:clr>
            <a:srgbClr val="F26B43"/>
          </p15:clr>
        </p15:guide>
        <p15:guide id="38" pos="9298">
          <p15:clr>
            <a:srgbClr val="F26B43"/>
          </p15:clr>
        </p15:guide>
        <p15:guide id="39" pos="8527">
          <p15:clr>
            <a:srgbClr val="F26B43"/>
          </p15:clr>
        </p15:guide>
        <p15:guide id="40" pos="8414">
          <p15:clr>
            <a:srgbClr val="F26B43"/>
          </p15:clr>
        </p15:guide>
        <p15:guide id="41" pos="7620">
          <p15:clr>
            <a:srgbClr val="F26B43"/>
          </p15:clr>
        </p15:guide>
        <p15:guide id="42" pos="7506">
          <p15:clr>
            <a:srgbClr val="F26B43"/>
          </p15:clr>
        </p15:guide>
        <p15:guide id="43" pos="6713">
          <p15:clr>
            <a:srgbClr val="F26B43"/>
          </p15:clr>
        </p15:guide>
        <p15:guide id="44" pos="6599">
          <p15:clr>
            <a:srgbClr val="F26B43"/>
          </p15:clr>
        </p15:guide>
        <p15:guide id="45" pos="5828">
          <p15:clr>
            <a:srgbClr val="F26B43"/>
          </p15:clr>
        </p15:guide>
        <p15:guide id="46" pos="5715">
          <p15:clr>
            <a:srgbClr val="F26B43"/>
          </p15:clr>
        </p15:guide>
        <p15:guide id="47" pos="4921">
          <p15:clr>
            <a:srgbClr val="F26B43"/>
          </p15:clr>
        </p15:guide>
        <p15:guide id="48" pos="4807">
          <p15:clr>
            <a:srgbClr val="F26B43"/>
          </p15:clr>
        </p15:guide>
        <p15:guide id="49" pos="4014">
          <p15:clr>
            <a:srgbClr val="F26B43"/>
          </p15:clr>
        </p15:guide>
        <p15:guide id="50" pos="3900">
          <p15:clr>
            <a:srgbClr val="F26B43"/>
          </p15:clr>
        </p15:guide>
        <p15:guide id="51" pos="3106">
          <p15:clr>
            <a:srgbClr val="F26B43"/>
          </p15:clr>
        </p15:guide>
        <p15:guide id="52" pos="2993">
          <p15:clr>
            <a:srgbClr val="F26B43"/>
          </p15:clr>
        </p15:guide>
        <p15:guide id="53" pos="219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svg"/><Relationship Id="rId9" Type="http://schemas.openxmlformats.org/officeDocument/2006/relationships/image" Target="../media/image19.png"/><Relationship Id="rId1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12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.png"/><Relationship Id="rId11" Type="http://schemas.openxmlformats.org/officeDocument/2006/relationships/image" Target="../media/image13.png"/><Relationship Id="rId5" Type="http://schemas.openxmlformats.org/officeDocument/2006/relationships/image" Target="../media/image27.png"/><Relationship Id="rId10" Type="http://schemas.openxmlformats.org/officeDocument/2006/relationships/image" Target="../media/image16.svg"/><Relationship Id="rId4" Type="http://schemas.openxmlformats.org/officeDocument/2006/relationships/image" Target="../media/image26.png"/><Relationship Id="rId9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13" Type="http://schemas.openxmlformats.org/officeDocument/2006/relationships/image" Target="../media/image41.svg"/><Relationship Id="rId18" Type="http://schemas.openxmlformats.org/officeDocument/2006/relationships/image" Target="../media/image46.svg"/><Relationship Id="rId26" Type="http://schemas.openxmlformats.org/officeDocument/2006/relationships/image" Target="../media/image13.png"/><Relationship Id="rId3" Type="http://schemas.openxmlformats.org/officeDocument/2006/relationships/image" Target="../media/image31.png"/><Relationship Id="rId21" Type="http://schemas.openxmlformats.org/officeDocument/2006/relationships/image" Target="../media/image16.svg"/><Relationship Id="rId7" Type="http://schemas.openxmlformats.org/officeDocument/2006/relationships/image" Target="../media/image35.sv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4.sv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4.svg"/><Relationship Id="rId11" Type="http://schemas.openxmlformats.org/officeDocument/2006/relationships/image" Target="../media/image39.png"/><Relationship Id="rId24" Type="http://schemas.openxmlformats.org/officeDocument/2006/relationships/image" Target="../media/image50.sv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49.png"/><Relationship Id="rId10" Type="http://schemas.openxmlformats.org/officeDocument/2006/relationships/image" Target="../media/image38.png"/><Relationship Id="rId19" Type="http://schemas.openxmlformats.org/officeDocument/2006/relationships/image" Target="../media/image47.png"/><Relationship Id="rId4" Type="http://schemas.openxmlformats.org/officeDocument/2006/relationships/image" Target="../media/image32.svg"/><Relationship Id="rId9" Type="http://schemas.openxmlformats.org/officeDocument/2006/relationships/image" Target="../media/image37.svg"/><Relationship Id="rId14" Type="http://schemas.openxmlformats.org/officeDocument/2006/relationships/image" Target="../media/image42.png"/><Relationship Id="rId22" Type="http://schemas.openxmlformats.org/officeDocument/2006/relationships/image" Target="../media/image48.png"/><Relationship Id="rId27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58.svg"/><Relationship Id="rId18" Type="http://schemas.openxmlformats.org/officeDocument/2006/relationships/image" Target="../media/image63.png"/><Relationship Id="rId26" Type="http://schemas.openxmlformats.org/officeDocument/2006/relationships/image" Target="../media/image71.png"/><Relationship Id="rId3" Type="http://schemas.openxmlformats.org/officeDocument/2006/relationships/image" Target="../media/image52.png"/><Relationship Id="rId21" Type="http://schemas.openxmlformats.org/officeDocument/2006/relationships/image" Target="../media/image66.svg"/><Relationship Id="rId7" Type="http://schemas.openxmlformats.org/officeDocument/2006/relationships/image" Target="../media/image16.svg"/><Relationship Id="rId12" Type="http://schemas.openxmlformats.org/officeDocument/2006/relationships/image" Target="../media/image57.png"/><Relationship Id="rId17" Type="http://schemas.openxmlformats.org/officeDocument/2006/relationships/image" Target="../media/image62.svg"/><Relationship Id="rId25" Type="http://schemas.openxmlformats.org/officeDocument/2006/relationships/image" Target="../media/image70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.png"/><Relationship Id="rId11" Type="http://schemas.openxmlformats.org/officeDocument/2006/relationships/image" Target="../media/image56.svg"/><Relationship Id="rId24" Type="http://schemas.openxmlformats.org/officeDocument/2006/relationships/image" Target="../media/image69.png"/><Relationship Id="rId5" Type="http://schemas.openxmlformats.org/officeDocument/2006/relationships/image" Target="../media/image54.svg"/><Relationship Id="rId15" Type="http://schemas.openxmlformats.org/officeDocument/2006/relationships/image" Target="../media/image60.sv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svg"/><Relationship Id="rId4" Type="http://schemas.openxmlformats.org/officeDocument/2006/relationships/image" Target="../media/image53.svg"/><Relationship Id="rId9" Type="http://schemas.openxmlformats.org/officeDocument/2006/relationships/image" Target="../media/image14.sv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13" Type="http://schemas.openxmlformats.org/officeDocument/2006/relationships/image" Target="../media/image78.png"/><Relationship Id="rId18" Type="http://schemas.openxmlformats.org/officeDocument/2006/relationships/image" Target="../media/image83.png"/><Relationship Id="rId26" Type="http://schemas.openxmlformats.org/officeDocument/2006/relationships/image" Target="../media/image91.png"/><Relationship Id="rId3" Type="http://schemas.openxmlformats.org/officeDocument/2006/relationships/image" Target="../media/image72.png"/><Relationship Id="rId21" Type="http://schemas.openxmlformats.org/officeDocument/2006/relationships/image" Target="../media/image86.svg"/><Relationship Id="rId7" Type="http://schemas.openxmlformats.org/officeDocument/2006/relationships/image" Target="../media/image15.png"/><Relationship Id="rId12" Type="http://schemas.openxmlformats.org/officeDocument/2006/relationships/image" Target="../media/image77.svg"/><Relationship Id="rId17" Type="http://schemas.openxmlformats.org/officeDocument/2006/relationships/image" Target="../media/image82.png"/><Relationship Id="rId25" Type="http://schemas.openxmlformats.org/officeDocument/2006/relationships/image" Target="../media/image90.sv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81.png"/><Relationship Id="rId20" Type="http://schemas.openxmlformats.org/officeDocument/2006/relationships/image" Target="../media/image85.png"/><Relationship Id="rId29" Type="http://schemas.openxmlformats.org/officeDocument/2006/relationships/image" Target="../media/image94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75.svg"/><Relationship Id="rId11" Type="http://schemas.openxmlformats.org/officeDocument/2006/relationships/image" Target="../media/image76.png"/><Relationship Id="rId24" Type="http://schemas.openxmlformats.org/officeDocument/2006/relationships/image" Target="../media/image89.png"/><Relationship Id="rId5" Type="http://schemas.openxmlformats.org/officeDocument/2006/relationships/image" Target="../media/image74.png"/><Relationship Id="rId15" Type="http://schemas.openxmlformats.org/officeDocument/2006/relationships/image" Target="../media/image80.png"/><Relationship Id="rId23" Type="http://schemas.openxmlformats.org/officeDocument/2006/relationships/image" Target="../media/image88.svg"/><Relationship Id="rId28" Type="http://schemas.openxmlformats.org/officeDocument/2006/relationships/image" Target="../media/image93.png"/><Relationship Id="rId10" Type="http://schemas.openxmlformats.org/officeDocument/2006/relationships/image" Target="../media/image14.svg"/><Relationship Id="rId19" Type="http://schemas.openxmlformats.org/officeDocument/2006/relationships/image" Target="../media/image84.svg"/><Relationship Id="rId4" Type="http://schemas.openxmlformats.org/officeDocument/2006/relationships/image" Target="../media/image73.svg"/><Relationship Id="rId9" Type="http://schemas.openxmlformats.org/officeDocument/2006/relationships/image" Target="../media/image13.png"/><Relationship Id="rId14" Type="http://schemas.openxmlformats.org/officeDocument/2006/relationships/image" Target="../media/image79.png"/><Relationship Id="rId22" Type="http://schemas.openxmlformats.org/officeDocument/2006/relationships/image" Target="../media/image87.png"/><Relationship Id="rId27" Type="http://schemas.openxmlformats.org/officeDocument/2006/relationships/image" Target="../media/image92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.svg"/><Relationship Id="rId11" Type="http://schemas.openxmlformats.org/officeDocument/2006/relationships/image" Target="../media/image99.svg"/><Relationship Id="rId5" Type="http://schemas.openxmlformats.org/officeDocument/2006/relationships/image" Target="../media/image15.png"/><Relationship Id="rId10" Type="http://schemas.openxmlformats.org/officeDocument/2006/relationships/image" Target="../media/image98.png"/><Relationship Id="rId4" Type="http://schemas.openxmlformats.org/officeDocument/2006/relationships/image" Target="../media/image96.svg"/><Relationship Id="rId9" Type="http://schemas.openxmlformats.org/officeDocument/2006/relationships/image" Target="../media/image9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svg"/><Relationship Id="rId3" Type="http://schemas.openxmlformats.org/officeDocument/2006/relationships/image" Target="../media/image15.png"/><Relationship Id="rId7" Type="http://schemas.openxmlformats.org/officeDocument/2006/relationships/image" Target="../media/image9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.svg"/><Relationship Id="rId11" Type="http://schemas.openxmlformats.org/officeDocument/2006/relationships/image" Target="../media/image102.svg"/><Relationship Id="rId5" Type="http://schemas.openxmlformats.org/officeDocument/2006/relationships/image" Target="../media/image13.png"/><Relationship Id="rId10" Type="http://schemas.openxmlformats.org/officeDocument/2006/relationships/image" Target="../media/image98.png"/><Relationship Id="rId4" Type="http://schemas.openxmlformats.org/officeDocument/2006/relationships/image" Target="../media/image16.svg"/><Relationship Id="rId9" Type="http://schemas.openxmlformats.org/officeDocument/2006/relationships/image" Target="../media/image10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8.jpeg"/><Relationship Id="rId7" Type="http://schemas.openxmlformats.org/officeDocument/2006/relationships/image" Target="../media/image10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05.png"/><Relationship Id="rId5" Type="http://schemas.openxmlformats.org/officeDocument/2006/relationships/image" Target="../media/image104.svg"/><Relationship Id="rId4" Type="http://schemas.openxmlformats.org/officeDocument/2006/relationships/image" Target="../media/image103.png"/><Relationship Id="rId9" Type="http://schemas.openxmlformats.org/officeDocument/2006/relationships/image" Target="../media/image108.sv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7.png"/><Relationship Id="rId18" Type="http://schemas.openxmlformats.org/officeDocument/2006/relationships/image" Target="../media/image122.svg"/><Relationship Id="rId26" Type="http://schemas.openxmlformats.org/officeDocument/2006/relationships/image" Target="../media/image130.svg"/><Relationship Id="rId39" Type="http://schemas.openxmlformats.org/officeDocument/2006/relationships/image" Target="../media/image143.png"/><Relationship Id="rId21" Type="http://schemas.openxmlformats.org/officeDocument/2006/relationships/image" Target="../media/image125.png"/><Relationship Id="rId34" Type="http://schemas.openxmlformats.org/officeDocument/2006/relationships/image" Target="../media/image138.svg"/><Relationship Id="rId42" Type="http://schemas.openxmlformats.org/officeDocument/2006/relationships/image" Target="../media/image146.sv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120.svg"/><Relationship Id="rId20" Type="http://schemas.openxmlformats.org/officeDocument/2006/relationships/image" Target="../media/image124.svg"/><Relationship Id="rId29" Type="http://schemas.openxmlformats.org/officeDocument/2006/relationships/image" Target="../media/image133.png"/><Relationship Id="rId41" Type="http://schemas.openxmlformats.org/officeDocument/2006/relationships/image" Target="../media/image145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image" Target="../media/image115.png"/><Relationship Id="rId24" Type="http://schemas.openxmlformats.org/officeDocument/2006/relationships/image" Target="../media/image128.svg"/><Relationship Id="rId32" Type="http://schemas.openxmlformats.org/officeDocument/2006/relationships/image" Target="../media/image136.svg"/><Relationship Id="rId37" Type="http://schemas.openxmlformats.org/officeDocument/2006/relationships/image" Target="../media/image141.png"/><Relationship Id="rId40" Type="http://schemas.openxmlformats.org/officeDocument/2006/relationships/image" Target="../media/image144.sv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127.png"/><Relationship Id="rId28" Type="http://schemas.openxmlformats.org/officeDocument/2006/relationships/image" Target="../media/image132.svg"/><Relationship Id="rId36" Type="http://schemas.openxmlformats.org/officeDocument/2006/relationships/image" Target="../media/image140.svg"/><Relationship Id="rId10" Type="http://schemas.openxmlformats.org/officeDocument/2006/relationships/image" Target="../media/image114.svg"/><Relationship Id="rId19" Type="http://schemas.openxmlformats.org/officeDocument/2006/relationships/image" Target="../media/image123.png"/><Relationship Id="rId31" Type="http://schemas.openxmlformats.org/officeDocument/2006/relationships/image" Target="../media/image135.png"/><Relationship Id="rId44" Type="http://schemas.openxmlformats.org/officeDocument/2006/relationships/image" Target="../media/image148.png"/><Relationship Id="rId4" Type="http://schemas.openxmlformats.org/officeDocument/2006/relationships/image" Target="../media/image16.svg"/><Relationship Id="rId9" Type="http://schemas.openxmlformats.org/officeDocument/2006/relationships/image" Target="../media/image113.png"/><Relationship Id="rId14" Type="http://schemas.openxmlformats.org/officeDocument/2006/relationships/image" Target="../media/image118.svg"/><Relationship Id="rId22" Type="http://schemas.openxmlformats.org/officeDocument/2006/relationships/image" Target="../media/image126.svg"/><Relationship Id="rId27" Type="http://schemas.openxmlformats.org/officeDocument/2006/relationships/image" Target="../media/image131.png"/><Relationship Id="rId30" Type="http://schemas.openxmlformats.org/officeDocument/2006/relationships/image" Target="../media/image134.svg"/><Relationship Id="rId35" Type="http://schemas.openxmlformats.org/officeDocument/2006/relationships/image" Target="../media/image139.png"/><Relationship Id="rId43" Type="http://schemas.openxmlformats.org/officeDocument/2006/relationships/image" Target="../media/image147.png"/><Relationship Id="rId8" Type="http://schemas.openxmlformats.org/officeDocument/2006/relationships/image" Target="../media/image112.svg"/><Relationship Id="rId3" Type="http://schemas.openxmlformats.org/officeDocument/2006/relationships/image" Target="../media/image15.png"/><Relationship Id="rId12" Type="http://schemas.openxmlformats.org/officeDocument/2006/relationships/image" Target="../media/image116.svg"/><Relationship Id="rId17" Type="http://schemas.openxmlformats.org/officeDocument/2006/relationships/image" Target="../media/image121.png"/><Relationship Id="rId25" Type="http://schemas.openxmlformats.org/officeDocument/2006/relationships/image" Target="../media/image129.png"/><Relationship Id="rId33" Type="http://schemas.openxmlformats.org/officeDocument/2006/relationships/image" Target="../media/image137.png"/><Relationship Id="rId38" Type="http://schemas.openxmlformats.org/officeDocument/2006/relationships/image" Target="../media/image14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svg"/><Relationship Id="rId13" Type="http://schemas.openxmlformats.org/officeDocument/2006/relationships/image" Target="../media/image109.png"/><Relationship Id="rId3" Type="http://schemas.openxmlformats.org/officeDocument/2006/relationships/image" Target="../media/image15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17" Type="http://schemas.openxmlformats.org/officeDocument/2006/relationships/hyperlink" Target="https://docs.google.com/spreadsheets/d/1VW5mzlqjzQIoJHmpzjazPi6lYLnFQWk9EI-NYdc5fX4/edit?gid=104358263#gid=104358263" TargetMode="External"/><Relationship Id="rId2" Type="http://schemas.openxmlformats.org/officeDocument/2006/relationships/notesSlide" Target="../notesSlides/notesSlide11.xml"/><Relationship Id="rId16" Type="http://schemas.openxmlformats.org/officeDocument/2006/relationships/hyperlink" Target="https://drive.google.com/drive/folders/1FiO7leBRmgtHIsiswsuz_IOK-EwLGp7H?usp=sharing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0.svg"/><Relationship Id="rId11" Type="http://schemas.openxmlformats.org/officeDocument/2006/relationships/image" Target="../media/image155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document/d/1YP-4scqLGs4TaNw8OLpunMjbtbcGJ3R3ClKId1ULaAw/edit?usp=sharing" TargetMode="External"/><Relationship Id="rId10" Type="http://schemas.openxmlformats.org/officeDocument/2006/relationships/image" Target="../media/image154.png"/><Relationship Id="rId4" Type="http://schemas.openxmlformats.org/officeDocument/2006/relationships/image" Target="../media/image16.svg"/><Relationship Id="rId9" Type="http://schemas.openxmlformats.org/officeDocument/2006/relationships/image" Target="../media/image153.png"/><Relationship Id="rId14" Type="http://schemas.openxmlformats.org/officeDocument/2006/relationships/image" Target="../media/image110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8.svg"/><Relationship Id="rId13" Type="http://schemas.openxmlformats.org/officeDocument/2006/relationships/image" Target="../media/image154.png"/><Relationship Id="rId3" Type="http://schemas.openxmlformats.org/officeDocument/2006/relationships/image" Target="../media/image15.png"/><Relationship Id="rId7" Type="http://schemas.openxmlformats.org/officeDocument/2006/relationships/image" Target="../media/image151.png"/><Relationship Id="rId12" Type="http://schemas.openxmlformats.org/officeDocument/2006/relationships/image" Target="../media/image159.png"/><Relationship Id="rId17" Type="http://schemas.openxmlformats.org/officeDocument/2006/relationships/hyperlink" Target="https://docs.google.com/spreadsheets/d/1VW5mzlqjzQIoJHmpzjazPi6lYLnFQWk9EI-NYdc5fX4/edit?gid=104358263#gid=104358263" TargetMode="External"/><Relationship Id="rId2" Type="http://schemas.openxmlformats.org/officeDocument/2006/relationships/notesSlide" Target="../notesSlides/notesSlide12.xml"/><Relationship Id="rId16" Type="http://schemas.openxmlformats.org/officeDocument/2006/relationships/hyperlink" Target="https://drive.google.com/drive/folders/1k9KxqBrOy3C-sIhMX9lBAMiTDw-kuRp6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57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document/d/1c2GRAS3hQjormg65ev7vVUE6x9wIfyh7iK5OhaPitRc/edit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6.svg"/><Relationship Id="rId9" Type="http://schemas.openxmlformats.org/officeDocument/2006/relationships/image" Target="../media/image156.png"/><Relationship Id="rId14" Type="http://schemas.openxmlformats.org/officeDocument/2006/relationships/image" Target="../media/image160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2.svg"/><Relationship Id="rId13" Type="http://schemas.openxmlformats.org/officeDocument/2006/relationships/hyperlink" Target="https://docs.google.com/document/d/1uKOd2JpBZ30ZOagULNUgPBe2ZpcfM7m9aLkRWax2kks/edit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51.png"/><Relationship Id="rId12" Type="http://schemas.openxmlformats.org/officeDocument/2006/relationships/image" Target="../media/image16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1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spreadsheets/d/1VW5mzlqjzQIoJHmpzjazPi6lYLnFQWk9EI-NYdc5fX4/edit?gid=104358263#gid=104358263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6.svg"/><Relationship Id="rId9" Type="http://schemas.openxmlformats.org/officeDocument/2006/relationships/image" Target="../media/image156.png"/><Relationship Id="rId14" Type="http://schemas.openxmlformats.org/officeDocument/2006/relationships/hyperlink" Target="https://drive.google.com/drive/folders/1vjkR8SOiuZt9hVmwmOSzrpsgCsh3KWhC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svg"/><Relationship Id="rId13" Type="http://schemas.openxmlformats.org/officeDocument/2006/relationships/hyperlink" Target="https://docs.google.com/document/d/1dr03uTpFglxPF6UQ1SqRpXLILJlSv4Q9mm2KdqHf16A/edit" TargetMode="External"/><Relationship Id="rId3" Type="http://schemas.openxmlformats.org/officeDocument/2006/relationships/image" Target="../media/image15.png"/><Relationship Id="rId7" Type="http://schemas.openxmlformats.org/officeDocument/2006/relationships/image" Target="../media/image151.png"/><Relationship Id="rId12" Type="http://schemas.openxmlformats.org/officeDocument/2006/relationships/image" Target="../media/image16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4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spreadsheets/d/1VW5mzlqjzQIoJHmpzjazPi6lYLnFQWk9EI-NYdc5fX4/edit?gid=104358263#gid=104358263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6.svg"/><Relationship Id="rId9" Type="http://schemas.openxmlformats.org/officeDocument/2006/relationships/image" Target="../media/image156.png"/><Relationship Id="rId14" Type="http://schemas.openxmlformats.org/officeDocument/2006/relationships/hyperlink" Target="https://drive.google.com/drive/folders/10rtmfpx6SRowr_M9Ki9ggrHIo9EyvtoM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svg"/><Relationship Id="rId13" Type="http://schemas.openxmlformats.org/officeDocument/2006/relationships/hyperlink" Target="https://drive.google.com/drive/folders/1nr5h_K2xpbRUvK8vRAh69opcg-gauPD9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hyperlink" Target="https://docs.google.com/document/d/156Rlkv1kSeBi_pCqfDRj7u6MElK5jB1ft7duJV6AhhU/edit" TargetMode="External"/><Relationship Id="rId17" Type="http://schemas.openxmlformats.org/officeDocument/2006/relationships/image" Target="../media/image173.sv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9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image" Target="../media/image171.png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56.png"/><Relationship Id="rId14" Type="http://schemas.openxmlformats.org/officeDocument/2006/relationships/hyperlink" Target="https://docs.google.com/spreadsheets/d/1VW5mzlqjzQIoJHmpzjazPi6lYLnFQWk9EI-NYdc5fX4/edit?gid=104358263#gid=104358263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1.png"/><Relationship Id="rId13" Type="http://schemas.openxmlformats.org/officeDocument/2006/relationships/image" Target="../media/image110.svg"/><Relationship Id="rId18" Type="http://schemas.openxmlformats.org/officeDocument/2006/relationships/image" Target="../media/image172.png"/><Relationship Id="rId3" Type="http://schemas.microsoft.com/office/2018/10/relationships/comments" Target="../comments/modernComment_10F_0.xml"/><Relationship Id="rId7" Type="http://schemas.openxmlformats.org/officeDocument/2006/relationships/image" Target="../media/image174.svg"/><Relationship Id="rId12" Type="http://schemas.openxmlformats.org/officeDocument/2006/relationships/image" Target="../media/image109.png"/><Relationship Id="rId17" Type="http://schemas.openxmlformats.org/officeDocument/2006/relationships/image" Target="../media/image177.png"/><Relationship Id="rId2" Type="http://schemas.openxmlformats.org/officeDocument/2006/relationships/notesSlide" Target="../notesSlides/notesSlide16.xml"/><Relationship Id="rId16" Type="http://schemas.openxmlformats.org/officeDocument/2006/relationships/hyperlink" Target="https://docs.google.com/spreadsheets/d/1VW5mzlqjzQIoJHmpzjazPi6lYLnFQWk9EI-NYdc5fX4/edit?gid=104358263#gid=104358263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49.png"/><Relationship Id="rId11" Type="http://schemas.openxmlformats.org/officeDocument/2006/relationships/image" Target="../media/image176.png"/><Relationship Id="rId5" Type="http://schemas.openxmlformats.org/officeDocument/2006/relationships/image" Target="../media/image168.svg"/><Relationship Id="rId15" Type="http://schemas.openxmlformats.org/officeDocument/2006/relationships/hyperlink" Target="https://drive.google.com/drive/folders/1VXFivQrEUXsQUu4kiMlR-IkOP5HrvcIN" TargetMode="External"/><Relationship Id="rId10" Type="http://schemas.openxmlformats.org/officeDocument/2006/relationships/image" Target="../media/image156.png"/><Relationship Id="rId19" Type="http://schemas.openxmlformats.org/officeDocument/2006/relationships/image" Target="../media/image178.svg"/><Relationship Id="rId4" Type="http://schemas.openxmlformats.org/officeDocument/2006/relationships/image" Target="../media/image167.png"/><Relationship Id="rId9" Type="http://schemas.openxmlformats.org/officeDocument/2006/relationships/image" Target="../media/image175.svg"/><Relationship Id="rId14" Type="http://schemas.openxmlformats.org/officeDocument/2006/relationships/hyperlink" Target="https://drive.google.com/drive/folders/1_hbiN1tY3mOHrA3XNsK7OX8r0_4h3RSG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0.svg"/><Relationship Id="rId13" Type="http://schemas.openxmlformats.org/officeDocument/2006/relationships/hyperlink" Target="https://drive.google.com/drive/folders/1kyj3woVOuz8OsIyEuNbUrby3SQCebCfl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hyperlink" Target="https://docs.google.com/document/d/1Fngu2hN9lmIM3yB62ugy87Hhfcc0emDtxCM2zQcSDAc/edit" TargetMode="External"/><Relationship Id="rId17" Type="http://schemas.openxmlformats.org/officeDocument/2006/relationships/image" Target="../media/image183.sv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79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image" Target="../media/image182.png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81.png"/><Relationship Id="rId14" Type="http://schemas.openxmlformats.org/officeDocument/2006/relationships/hyperlink" Target="https://docs.google.com/spreadsheets/d/1VW5mzlqjzQIoJHmpzjazPi6lYLnFQWk9EI-NYdc5fX4/edit?gid=104358263#gid=104358263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svg"/><Relationship Id="rId13" Type="http://schemas.openxmlformats.org/officeDocument/2006/relationships/hyperlink" Target="https://docs.google.com/spreadsheets/d/1VW5mzlqjzQIoJHmpzjazPi6lYLnFQWk9EI-NYdc5fX4/edit?gid=104358263#gid=104358263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hyperlink" Target="https://docs.google.com/document/d/1dr03uTpFglxPF6UQ1SqRpXLILJlSv4Q9mm2KdqHf16A/edit" TargetMode="External"/><Relationship Id="rId17" Type="http://schemas.openxmlformats.org/officeDocument/2006/relationships/image" Target="../media/image188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84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image" Target="../media/image187.png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56.png"/><Relationship Id="rId14" Type="http://schemas.openxmlformats.org/officeDocument/2006/relationships/image" Target="../media/image18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1.svg"/><Relationship Id="rId13" Type="http://schemas.openxmlformats.org/officeDocument/2006/relationships/hyperlink" Target="https://docs.google.com/spreadsheets/d/1VW5mzlqjzQIoJHmpzjazPi6lYLnFQWk9EI-NYdc5fX4/edit?gid=104358263#gid=104358263" TargetMode="External"/><Relationship Id="rId3" Type="http://schemas.openxmlformats.org/officeDocument/2006/relationships/image" Target="../media/image189.png"/><Relationship Id="rId7" Type="http://schemas.openxmlformats.org/officeDocument/2006/relationships/image" Target="../media/image151.png"/><Relationship Id="rId12" Type="http://schemas.openxmlformats.org/officeDocument/2006/relationships/hyperlink" Target="https://docs.google.com/document/d/1dr03uTpFglxPF6UQ1SqRpXLILJlSv4Q9mm2KdqHf16A/edit" TargetMode="Externa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193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68.svg"/><Relationship Id="rId11" Type="http://schemas.openxmlformats.org/officeDocument/2006/relationships/image" Target="../media/image110.svg"/><Relationship Id="rId5" Type="http://schemas.openxmlformats.org/officeDocument/2006/relationships/image" Target="../media/image167.png"/><Relationship Id="rId15" Type="http://schemas.openxmlformats.org/officeDocument/2006/relationships/image" Target="../media/image172.png"/><Relationship Id="rId10" Type="http://schemas.openxmlformats.org/officeDocument/2006/relationships/image" Target="../media/image109.png"/><Relationship Id="rId4" Type="http://schemas.openxmlformats.org/officeDocument/2006/relationships/image" Target="../media/image190.svg"/><Relationship Id="rId9" Type="http://schemas.openxmlformats.org/officeDocument/2006/relationships/image" Target="../media/image156.png"/><Relationship Id="rId14" Type="http://schemas.openxmlformats.org/officeDocument/2006/relationships/image" Target="../media/image192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95.png"/><Relationship Id="rId18" Type="http://schemas.openxmlformats.org/officeDocument/2006/relationships/image" Target="../media/image198.svg"/><Relationship Id="rId26" Type="http://schemas.openxmlformats.org/officeDocument/2006/relationships/image" Target="../media/image204.svg"/><Relationship Id="rId39" Type="http://schemas.openxmlformats.org/officeDocument/2006/relationships/image" Target="../media/image217.png"/><Relationship Id="rId21" Type="http://schemas.openxmlformats.org/officeDocument/2006/relationships/image" Target="../media/image123.png"/><Relationship Id="rId34" Type="http://schemas.openxmlformats.org/officeDocument/2006/relationships/image" Target="../media/image212.svg"/><Relationship Id="rId42" Type="http://schemas.openxmlformats.org/officeDocument/2006/relationships/image" Target="../media/image220.sv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20.svg"/><Relationship Id="rId29" Type="http://schemas.openxmlformats.org/officeDocument/2006/relationships/image" Target="../media/image207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image" Target="../media/image113.png"/><Relationship Id="rId24" Type="http://schemas.openxmlformats.org/officeDocument/2006/relationships/image" Target="../media/image202.svg"/><Relationship Id="rId32" Type="http://schemas.openxmlformats.org/officeDocument/2006/relationships/image" Target="../media/image210.svg"/><Relationship Id="rId37" Type="http://schemas.openxmlformats.org/officeDocument/2006/relationships/image" Target="../media/image215.png"/><Relationship Id="rId40" Type="http://schemas.openxmlformats.org/officeDocument/2006/relationships/image" Target="../media/image218.svg"/><Relationship Id="rId45" Type="http://schemas.openxmlformats.org/officeDocument/2006/relationships/image" Target="../media/image223.pn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201.png"/><Relationship Id="rId28" Type="http://schemas.openxmlformats.org/officeDocument/2006/relationships/image" Target="../media/image206.svg"/><Relationship Id="rId36" Type="http://schemas.openxmlformats.org/officeDocument/2006/relationships/image" Target="../media/image214.svg"/><Relationship Id="rId10" Type="http://schemas.openxmlformats.org/officeDocument/2006/relationships/image" Target="../media/image128.svg"/><Relationship Id="rId19" Type="http://schemas.openxmlformats.org/officeDocument/2006/relationships/image" Target="../media/image199.png"/><Relationship Id="rId31" Type="http://schemas.openxmlformats.org/officeDocument/2006/relationships/image" Target="../media/image209.png"/><Relationship Id="rId44" Type="http://schemas.openxmlformats.org/officeDocument/2006/relationships/image" Target="../media/image222.svg"/><Relationship Id="rId4" Type="http://schemas.openxmlformats.org/officeDocument/2006/relationships/image" Target="../media/image168.svg"/><Relationship Id="rId9" Type="http://schemas.openxmlformats.org/officeDocument/2006/relationships/image" Target="../media/image127.png"/><Relationship Id="rId14" Type="http://schemas.openxmlformats.org/officeDocument/2006/relationships/image" Target="../media/image196.svg"/><Relationship Id="rId22" Type="http://schemas.openxmlformats.org/officeDocument/2006/relationships/image" Target="../media/image124.svg"/><Relationship Id="rId27" Type="http://schemas.openxmlformats.org/officeDocument/2006/relationships/image" Target="../media/image205.png"/><Relationship Id="rId30" Type="http://schemas.openxmlformats.org/officeDocument/2006/relationships/image" Target="../media/image208.svg"/><Relationship Id="rId35" Type="http://schemas.openxmlformats.org/officeDocument/2006/relationships/image" Target="../media/image213.png"/><Relationship Id="rId43" Type="http://schemas.openxmlformats.org/officeDocument/2006/relationships/image" Target="../media/image221.png"/><Relationship Id="rId8" Type="http://schemas.openxmlformats.org/officeDocument/2006/relationships/image" Target="../media/image194.svg"/><Relationship Id="rId3" Type="http://schemas.openxmlformats.org/officeDocument/2006/relationships/image" Target="../media/image167.png"/><Relationship Id="rId12" Type="http://schemas.openxmlformats.org/officeDocument/2006/relationships/image" Target="../media/image114.svg"/><Relationship Id="rId17" Type="http://schemas.openxmlformats.org/officeDocument/2006/relationships/image" Target="../media/image197.png"/><Relationship Id="rId25" Type="http://schemas.openxmlformats.org/officeDocument/2006/relationships/image" Target="../media/image203.png"/><Relationship Id="rId33" Type="http://schemas.openxmlformats.org/officeDocument/2006/relationships/image" Target="../media/image211.png"/><Relationship Id="rId38" Type="http://schemas.openxmlformats.org/officeDocument/2006/relationships/image" Target="../media/image216.svg"/><Relationship Id="rId46" Type="http://schemas.openxmlformats.org/officeDocument/2006/relationships/image" Target="../media/image224.svg"/><Relationship Id="rId20" Type="http://schemas.openxmlformats.org/officeDocument/2006/relationships/image" Target="../media/image200.svg"/><Relationship Id="rId41" Type="http://schemas.openxmlformats.org/officeDocument/2006/relationships/image" Target="../media/image21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6.svg"/><Relationship Id="rId13" Type="http://schemas.openxmlformats.org/officeDocument/2006/relationships/image" Target="../media/image227.png"/><Relationship Id="rId18" Type="http://schemas.openxmlformats.org/officeDocument/2006/relationships/image" Target="../media/image210.svg"/><Relationship Id="rId26" Type="http://schemas.openxmlformats.org/officeDocument/2006/relationships/image" Target="../media/image236.svg"/><Relationship Id="rId3" Type="http://schemas.openxmlformats.org/officeDocument/2006/relationships/image" Target="../media/image167.png"/><Relationship Id="rId21" Type="http://schemas.openxmlformats.org/officeDocument/2006/relationships/image" Target="../media/image231.png"/><Relationship Id="rId7" Type="http://schemas.openxmlformats.org/officeDocument/2006/relationships/image" Target="../media/image225.png"/><Relationship Id="rId12" Type="http://schemas.openxmlformats.org/officeDocument/2006/relationships/image" Target="../media/image222.svg"/><Relationship Id="rId17" Type="http://schemas.openxmlformats.org/officeDocument/2006/relationships/image" Target="../media/image209.png"/><Relationship Id="rId25" Type="http://schemas.openxmlformats.org/officeDocument/2006/relationships/image" Target="../media/image235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120.svg"/><Relationship Id="rId20" Type="http://schemas.openxmlformats.org/officeDocument/2006/relationships/image" Target="../media/image230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image" Target="../media/image221.png"/><Relationship Id="rId24" Type="http://schemas.openxmlformats.org/officeDocument/2006/relationships/image" Target="../media/image234.svg"/><Relationship Id="rId5" Type="http://schemas.openxmlformats.org/officeDocument/2006/relationships/image" Target="../media/image109.png"/><Relationship Id="rId15" Type="http://schemas.openxmlformats.org/officeDocument/2006/relationships/image" Target="../media/image119.png"/><Relationship Id="rId23" Type="http://schemas.openxmlformats.org/officeDocument/2006/relationships/image" Target="../media/image233.png"/><Relationship Id="rId10" Type="http://schemas.openxmlformats.org/officeDocument/2006/relationships/image" Target="../media/image114.svg"/><Relationship Id="rId19" Type="http://schemas.openxmlformats.org/officeDocument/2006/relationships/image" Target="../media/image229.png"/><Relationship Id="rId4" Type="http://schemas.openxmlformats.org/officeDocument/2006/relationships/image" Target="../media/image168.svg"/><Relationship Id="rId9" Type="http://schemas.openxmlformats.org/officeDocument/2006/relationships/image" Target="../media/image113.png"/><Relationship Id="rId14" Type="http://schemas.openxmlformats.org/officeDocument/2006/relationships/image" Target="../media/image228.svg"/><Relationship Id="rId22" Type="http://schemas.openxmlformats.org/officeDocument/2006/relationships/image" Target="../media/image232.sv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svg"/><Relationship Id="rId13" Type="http://schemas.openxmlformats.org/officeDocument/2006/relationships/hyperlink" Target="https://drive.google.com/drive/folders/1JJ9BpisHAh6TyL-napC_mTqFJxAllAbe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hyperlink" Target="https://drive.google.com/drive/folders/14RbjgQnCCKFYMMy7HSHy6g44sXWhS43X" TargetMode="External"/><Relationship Id="rId17" Type="http://schemas.openxmlformats.org/officeDocument/2006/relationships/image" Target="../media/image240.sv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172.pn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37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image" Target="../media/image239.png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56.png"/><Relationship Id="rId14" Type="http://schemas.openxmlformats.org/officeDocument/2006/relationships/hyperlink" Target="https://docs.google.com/spreadsheets/d/1VW5mzlqjzQIoJHmpzjazPi6lYLnFQWk9EI-NYdc5fX4/edit?gid=104358263#gid=104358263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svg"/><Relationship Id="rId13" Type="http://schemas.openxmlformats.org/officeDocument/2006/relationships/hyperlink" Target="https://drive.google.com/drive/folders/14RbjgQnCCKFYMMy7HSHy6g44sXWhS43X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image" Target="../media/image2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1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spreadsheets/d/1VW5mzlqjzQIoJHmpzjazPi6lYLnFQWk9EI-NYdc5fX4/edit?gid=104358263#gid=104358263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56.png"/><Relationship Id="rId14" Type="http://schemas.openxmlformats.org/officeDocument/2006/relationships/hyperlink" Target="https://drive.google.com/drive/folders/1JJ9BpisHAh6TyL-napC_mTqFJxAllAbe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5.svg"/><Relationship Id="rId13" Type="http://schemas.openxmlformats.org/officeDocument/2006/relationships/hyperlink" Target="https://drive.google.com/drive/folders/14RbjgQnCCKFYMMy7HSHy6g44sXWhS43X" TargetMode="External"/><Relationship Id="rId3" Type="http://schemas.openxmlformats.org/officeDocument/2006/relationships/image" Target="../media/image167.png"/><Relationship Id="rId7" Type="http://schemas.openxmlformats.org/officeDocument/2006/relationships/image" Target="../media/image151.png"/><Relationship Id="rId12" Type="http://schemas.openxmlformats.org/officeDocument/2006/relationships/image" Target="../media/image24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4.svg"/><Relationship Id="rId11" Type="http://schemas.openxmlformats.org/officeDocument/2006/relationships/image" Target="../media/image110.svg"/><Relationship Id="rId5" Type="http://schemas.openxmlformats.org/officeDocument/2006/relationships/image" Target="../media/image149.png"/><Relationship Id="rId15" Type="http://schemas.openxmlformats.org/officeDocument/2006/relationships/hyperlink" Target="https://docs.google.com/spreadsheets/d/1VW5mzlqjzQIoJHmpzjazPi6lYLnFQWk9EI-NYdc5fX4/edit?gid=104358263#gid=104358263" TargetMode="External"/><Relationship Id="rId10" Type="http://schemas.openxmlformats.org/officeDocument/2006/relationships/image" Target="../media/image109.png"/><Relationship Id="rId4" Type="http://schemas.openxmlformats.org/officeDocument/2006/relationships/image" Target="../media/image168.svg"/><Relationship Id="rId9" Type="http://schemas.openxmlformats.org/officeDocument/2006/relationships/image" Target="../media/image156.png"/><Relationship Id="rId14" Type="http://schemas.openxmlformats.org/officeDocument/2006/relationships/hyperlink" Target="https://drive.google.com/drive/folders/1JJ9BpisHAh6TyL-napC_mTqFJxAllAbe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9.svg"/><Relationship Id="rId13" Type="http://schemas.openxmlformats.org/officeDocument/2006/relationships/image" Target="../media/image252.svg"/><Relationship Id="rId3" Type="http://schemas.openxmlformats.org/officeDocument/2006/relationships/image" Target="../media/image167.png"/><Relationship Id="rId7" Type="http://schemas.openxmlformats.org/officeDocument/2006/relationships/image" Target="../media/image248.png"/><Relationship Id="rId12" Type="http://schemas.openxmlformats.org/officeDocument/2006/relationships/image" Target="../media/image25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47.svg"/><Relationship Id="rId11" Type="http://schemas.openxmlformats.org/officeDocument/2006/relationships/image" Target="../media/image250.png"/><Relationship Id="rId5" Type="http://schemas.openxmlformats.org/officeDocument/2006/relationships/image" Target="../media/image52.png"/><Relationship Id="rId10" Type="http://schemas.openxmlformats.org/officeDocument/2006/relationships/image" Target="../media/image110.svg"/><Relationship Id="rId4" Type="http://schemas.openxmlformats.org/officeDocument/2006/relationships/image" Target="../media/image168.svg"/><Relationship Id="rId9" Type="http://schemas.openxmlformats.org/officeDocument/2006/relationships/image" Target="../media/image10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4.svg"/><Relationship Id="rId13" Type="http://schemas.openxmlformats.org/officeDocument/2006/relationships/image" Target="../media/image256.svg"/><Relationship Id="rId3" Type="http://schemas.openxmlformats.org/officeDocument/2006/relationships/image" Target="../media/image167.png"/><Relationship Id="rId7" Type="http://schemas.openxmlformats.org/officeDocument/2006/relationships/image" Target="../media/image248.png"/><Relationship Id="rId12" Type="http://schemas.openxmlformats.org/officeDocument/2006/relationships/image" Target="../media/image2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3.svg"/><Relationship Id="rId11" Type="http://schemas.openxmlformats.org/officeDocument/2006/relationships/image" Target="../media/image255.png"/><Relationship Id="rId5" Type="http://schemas.openxmlformats.org/officeDocument/2006/relationships/image" Target="../media/image52.png"/><Relationship Id="rId10" Type="http://schemas.openxmlformats.org/officeDocument/2006/relationships/image" Target="../media/image110.svg"/><Relationship Id="rId4" Type="http://schemas.openxmlformats.org/officeDocument/2006/relationships/image" Target="../media/image168.svg"/><Relationship Id="rId9" Type="http://schemas.openxmlformats.org/officeDocument/2006/relationships/image" Target="../media/image10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6.png"/><Relationship Id="rId3" Type="http://schemas.openxmlformats.org/officeDocument/2006/relationships/image" Target="../media/image167.png"/><Relationship Id="rId7" Type="http://schemas.openxmlformats.org/officeDocument/2006/relationships/image" Target="../media/image258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57.svg"/><Relationship Id="rId11" Type="http://schemas.openxmlformats.org/officeDocument/2006/relationships/hyperlink" Target="https://drive.google.com/drive/folders/1rOZYXj7okuwptnVwr7yVtJ-ySYmTa5SI" TargetMode="External"/><Relationship Id="rId5" Type="http://schemas.openxmlformats.org/officeDocument/2006/relationships/image" Target="../media/image151.png"/><Relationship Id="rId10" Type="http://schemas.openxmlformats.org/officeDocument/2006/relationships/image" Target="../media/image110.svg"/><Relationship Id="rId4" Type="http://schemas.openxmlformats.org/officeDocument/2006/relationships/image" Target="../media/image168.svg"/><Relationship Id="rId9" Type="http://schemas.openxmlformats.org/officeDocument/2006/relationships/image" Target="../media/image10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3.png"/><Relationship Id="rId13" Type="http://schemas.openxmlformats.org/officeDocument/2006/relationships/image" Target="../media/image123.png"/><Relationship Id="rId18" Type="http://schemas.openxmlformats.org/officeDocument/2006/relationships/image" Target="../media/image120.svg"/><Relationship Id="rId3" Type="http://schemas.openxmlformats.org/officeDocument/2006/relationships/image" Target="../media/image259.png"/><Relationship Id="rId21" Type="http://schemas.openxmlformats.org/officeDocument/2006/relationships/image" Target="../media/image223.png"/><Relationship Id="rId7" Type="http://schemas.openxmlformats.org/officeDocument/2006/relationships/image" Target="../media/image262.svg"/><Relationship Id="rId12" Type="http://schemas.openxmlformats.org/officeDocument/2006/relationships/image" Target="../media/image110.svg"/><Relationship Id="rId17" Type="http://schemas.openxmlformats.org/officeDocument/2006/relationships/image" Target="../media/image119.png"/><Relationship Id="rId2" Type="http://schemas.openxmlformats.org/officeDocument/2006/relationships/notesSlide" Target="../notesSlides/notesSlide28.xml"/><Relationship Id="rId16" Type="http://schemas.openxmlformats.org/officeDocument/2006/relationships/image" Target="../media/image128.svg"/><Relationship Id="rId20" Type="http://schemas.openxmlformats.org/officeDocument/2006/relationships/image" Target="../media/image114.sv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61.svg"/><Relationship Id="rId11" Type="http://schemas.openxmlformats.org/officeDocument/2006/relationships/image" Target="../media/image109.png"/><Relationship Id="rId5" Type="http://schemas.openxmlformats.org/officeDocument/2006/relationships/image" Target="../media/image151.png"/><Relationship Id="rId15" Type="http://schemas.openxmlformats.org/officeDocument/2006/relationships/image" Target="../media/image127.png"/><Relationship Id="rId23" Type="http://schemas.openxmlformats.org/officeDocument/2006/relationships/hyperlink" Target="https://drive.google.com/drive/folders/1rOZYXj7okuwptnVwr7yVtJ-ySYmTa5SI" TargetMode="External"/><Relationship Id="rId10" Type="http://schemas.openxmlformats.org/officeDocument/2006/relationships/image" Target="../media/image156.png"/><Relationship Id="rId19" Type="http://schemas.openxmlformats.org/officeDocument/2006/relationships/image" Target="../media/image113.png"/><Relationship Id="rId4" Type="http://schemas.openxmlformats.org/officeDocument/2006/relationships/image" Target="../media/image260.svg"/><Relationship Id="rId9" Type="http://schemas.openxmlformats.org/officeDocument/2006/relationships/image" Target="../media/image264.svg"/><Relationship Id="rId14" Type="http://schemas.openxmlformats.org/officeDocument/2006/relationships/image" Target="../media/image124.svg"/><Relationship Id="rId22" Type="http://schemas.openxmlformats.org/officeDocument/2006/relationships/image" Target="../media/image224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7.png"/><Relationship Id="rId13" Type="http://schemas.openxmlformats.org/officeDocument/2006/relationships/image" Target="../media/image271.svg"/><Relationship Id="rId3" Type="http://schemas.openxmlformats.org/officeDocument/2006/relationships/image" Target="../media/image259.png"/><Relationship Id="rId7" Type="http://schemas.openxmlformats.org/officeDocument/2006/relationships/image" Target="../media/image266.png"/><Relationship Id="rId12" Type="http://schemas.openxmlformats.org/officeDocument/2006/relationships/image" Target="../media/image27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image" Target="../media/image269.png"/><Relationship Id="rId5" Type="http://schemas.openxmlformats.org/officeDocument/2006/relationships/image" Target="../media/image109.png"/><Relationship Id="rId10" Type="http://schemas.openxmlformats.org/officeDocument/2006/relationships/hyperlink" Target="https://drive.google.com/drive/folders/1r2IC51lE2j_tXHVLkFzwgObrN1U-mMc_" TargetMode="External"/><Relationship Id="rId4" Type="http://schemas.openxmlformats.org/officeDocument/2006/relationships/image" Target="../media/image265.svg"/><Relationship Id="rId9" Type="http://schemas.openxmlformats.org/officeDocument/2006/relationships/image" Target="../media/image26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3.svg"/><Relationship Id="rId3" Type="http://schemas.openxmlformats.org/officeDocument/2006/relationships/image" Target="../media/image259.png"/><Relationship Id="rId7" Type="http://schemas.openxmlformats.org/officeDocument/2006/relationships/image" Target="../media/image272.png"/><Relationship Id="rId12" Type="http://schemas.openxmlformats.org/officeDocument/2006/relationships/image" Target="../media/image276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image" Target="../media/image275.png"/><Relationship Id="rId5" Type="http://schemas.openxmlformats.org/officeDocument/2006/relationships/image" Target="../media/image109.png"/><Relationship Id="rId10" Type="http://schemas.openxmlformats.org/officeDocument/2006/relationships/image" Target="../media/image274.png"/><Relationship Id="rId4" Type="http://schemas.openxmlformats.org/officeDocument/2006/relationships/image" Target="../media/image265.svg"/><Relationship Id="rId9" Type="http://schemas.openxmlformats.org/officeDocument/2006/relationships/hyperlink" Target="https://drive.google.com/drive/folders/1u_DwnGaafNfWn5GhhBVLvo4IXm6FlS7t" TargetMode="Externa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svg"/><Relationship Id="rId13" Type="http://schemas.openxmlformats.org/officeDocument/2006/relationships/hyperlink" Target="https://docs.google.com/document/d/1LiXX8ndzq7VhE0H0SwMX-wE-gEKIdQTc/edit" TargetMode="External"/><Relationship Id="rId18" Type="http://schemas.openxmlformats.org/officeDocument/2006/relationships/hyperlink" Target="https://drive.google.com/drive/folders/1LqbOwD-c4q70Jbv1R3KkapXO_anL2gmc?usp=sharing" TargetMode="External"/><Relationship Id="rId3" Type="http://schemas.openxmlformats.org/officeDocument/2006/relationships/image" Target="../media/image259.png"/><Relationship Id="rId7" Type="http://schemas.openxmlformats.org/officeDocument/2006/relationships/image" Target="../media/image277.png"/><Relationship Id="rId12" Type="http://schemas.openxmlformats.org/officeDocument/2006/relationships/hyperlink" Target="https://docs.google.com/spreadsheets/d/e/2PACX-1vQylMkuVMURsXGzy0j1YSOMwaluEOkfNbzWqyu3sf5UTA6-u9YX8_f4lwPXotXqxg/pubhtml" TargetMode="External"/><Relationship Id="rId17" Type="http://schemas.openxmlformats.org/officeDocument/2006/relationships/hyperlink" Target="https://docs.google.com/document/d/1OrILU7Hna5wvA0BrRsdHok7IfpNjfwyP/edit?usp=sharing&amp;ouid=102392799378625526635&amp;rtpof=true&amp;sd=true" TargetMode="External"/><Relationship Id="rId2" Type="http://schemas.openxmlformats.org/officeDocument/2006/relationships/notesSlide" Target="../notesSlides/notesSlide31.xml"/><Relationship Id="rId16" Type="http://schemas.openxmlformats.org/officeDocument/2006/relationships/hyperlink" Target="https://drive.google.com/file/d/1UjlFNkO7tCalmolFd5xXf_ZCVMvPa0zm/view?usp=drive_link" TargetMode="Externa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10.svg"/><Relationship Id="rId11" Type="http://schemas.openxmlformats.org/officeDocument/2006/relationships/hyperlink" Target="https://drive.google.com/file/d/1RUfmmqwdX0HjnjTVLU2DSDwGKDnyQKec/view?usp=drive_link" TargetMode="External"/><Relationship Id="rId5" Type="http://schemas.openxmlformats.org/officeDocument/2006/relationships/image" Target="../media/image109.png"/><Relationship Id="rId15" Type="http://schemas.openxmlformats.org/officeDocument/2006/relationships/hyperlink" Target="https://brief.specialists.ru/" TargetMode="External"/><Relationship Id="rId10" Type="http://schemas.openxmlformats.org/officeDocument/2006/relationships/image" Target="../media/image280.svg"/><Relationship Id="rId4" Type="http://schemas.openxmlformats.org/officeDocument/2006/relationships/image" Target="../media/image260.svg"/><Relationship Id="rId9" Type="http://schemas.openxmlformats.org/officeDocument/2006/relationships/image" Target="../media/image279.svg"/><Relationship Id="rId14" Type="http://schemas.openxmlformats.org/officeDocument/2006/relationships/hyperlink" Target="https://drive.google.com/drive/folders/1pVlUq1RHx3C8gfLjP1gQO_Wxo-U3h4i5?usp=sharing" TargetMode="Externa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281.png"/><Relationship Id="rId7" Type="http://schemas.openxmlformats.org/officeDocument/2006/relationships/image" Target="../media/image107.png"/><Relationship Id="rId12" Type="http://schemas.openxmlformats.org/officeDocument/2006/relationships/hyperlink" Target="mailto:obarabanschikova@rbc.ru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84.svg"/><Relationship Id="rId11" Type="http://schemas.openxmlformats.org/officeDocument/2006/relationships/hyperlink" Target="mailto:dyashin@rbc.ru" TargetMode="External"/><Relationship Id="rId5" Type="http://schemas.openxmlformats.org/officeDocument/2006/relationships/image" Target="../media/image283.png"/><Relationship Id="rId10" Type="http://schemas.openxmlformats.org/officeDocument/2006/relationships/hyperlink" Target="mailto:s.melnikova@rbc.ru" TargetMode="External"/><Relationship Id="rId4" Type="http://schemas.openxmlformats.org/officeDocument/2006/relationships/image" Target="../media/image282.png"/><Relationship Id="rId9" Type="http://schemas.openxmlformats.org/officeDocument/2006/relationships/hyperlink" Target="mailto:s.romanova@rbc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Group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053294" y="824936"/>
            <a:ext cx="752475" cy="3048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9"/>
            <a:ext cx="304801" cy="304823"/>
          </a:xfrm>
          <a:prstGeom prst="rect">
            <a:avLst/>
          </a:prstGeom>
        </p:spPr>
      </p:pic>
      <p:sp>
        <p:nvSpPr>
          <p:cNvPr id="5" name="Text 0"/>
          <p:cNvSpPr/>
          <p:nvPr/>
        </p:nvSpPr>
        <p:spPr>
          <a:xfrm>
            <a:off x="695325" y="7200900"/>
            <a:ext cx="13677900" cy="17621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9000"/>
              </a:lnSpc>
              <a:buNone/>
            </a:pP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Ежедневная</a:t>
            </a:r>
            <a:br>
              <a:rPr dirty="0"/>
            </a:br>
            <a:r>
              <a:rPr lang="en-US" sz="9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деловая </a:t>
            </a:r>
            <a:r>
              <a:rPr lang="en-US" sz="9000" dirty="0" err="1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</a:t>
            </a:r>
            <a:endParaRPr lang="en-US" sz="9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rame 37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933825"/>
            <a:ext cx="11239500" cy="502920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Group 213132731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6859250" y="8201025"/>
            <a:ext cx="476250" cy="476250"/>
          </a:xfrm>
          <a:prstGeom prst="rect">
            <a:avLst/>
          </a:prstGeom>
        </p:spPr>
      </p:pic>
      <p:pic>
        <p:nvPicPr>
          <p:cNvPr id="8" name="Group 213132733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6859250" y="5591175"/>
            <a:ext cx="476250" cy="47625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0" name="Descriptor"/>
          <p:cNvSpPr/>
          <p:nvPr/>
        </p:nvSpPr>
        <p:spPr>
          <a:xfrm>
            <a:off x="695325" y="9705975"/>
            <a:ext cx="1640205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NRS (Россия 0+, население 16+), май-октябрь 25</a:t>
            </a:r>
            <a:endParaRPr lang="en-US" sz="1500" dirty="0">
              <a:solidFill>
                <a:srgbClr val="B2B2B2"/>
              </a:solidFill>
            </a:endParaRPr>
          </a:p>
        </p:txBody>
      </p:sp>
      <p:sp>
        <p:nvSpPr>
          <p:cNvPr id="11" name="Text 2"/>
          <p:cNvSpPr/>
          <p:nvPr/>
        </p:nvSpPr>
        <p:spPr>
          <a:xfrm>
            <a:off x="1104900" y="4371975"/>
            <a:ext cx="1059180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 РБК — самый популярный деловой ежедневник страны, лидер по аудитории в сегменте ежедневных деловых изданий. </a:t>
            </a:r>
            <a:br>
              <a:rPr dirty="0"/>
            </a:br>
            <a:br>
              <a:rPr dirty="0"/>
            </a:br>
            <a:r>
              <a:rPr lang="en-US" sz="2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 и экономика, новости и аналитика, политика </a:t>
            </a:r>
            <a:br>
              <a:rPr dirty="0"/>
            </a:br>
            <a:r>
              <a:rPr lang="en-US" sz="27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общество — всё, из чего складывается информационная повестка дня.
</a:t>
            </a:r>
            <a:endParaRPr lang="en-US" sz="2700" dirty="0"/>
          </a:p>
        </p:txBody>
      </p:sp>
      <p:sp>
        <p:nvSpPr>
          <p:cNvPr id="12" name="1"/>
          <p:cNvSpPr/>
          <p:nvPr/>
        </p:nvSpPr>
        <p:spPr>
          <a:xfrm>
            <a:off x="666750" y="1716488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№1 в России</a:t>
            </a:r>
            <a:endParaRPr lang="en-US" sz="8850" dirty="0"/>
          </a:p>
        </p:txBody>
      </p:sp>
      <p:sp>
        <p:nvSpPr>
          <p:cNvPr id="13" name="name_500"/>
          <p:cNvSpPr/>
          <p:nvPr/>
        </p:nvSpPr>
        <p:spPr>
          <a:xfrm>
            <a:off x="12534900" y="714375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6790"/>
              </a:lnSpc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785,2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4" name="Text 5"/>
          <p:cNvSpPr/>
          <p:nvPr/>
        </p:nvSpPr>
        <p:spPr>
          <a:xfrm>
            <a:off x="12534900" y="802005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аудитория одного номера</a:t>
            </a:r>
            <a:endParaRPr lang="en-US" sz="2250" dirty="0"/>
          </a:p>
        </p:txBody>
      </p:sp>
      <p:sp>
        <p:nvSpPr>
          <p:cNvPr id="15" name="name_80"/>
          <p:cNvSpPr/>
          <p:nvPr/>
        </p:nvSpPr>
        <p:spPr>
          <a:xfrm>
            <a:off x="12534900" y="4533900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790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тыс.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16" name="Text 7"/>
          <p:cNvSpPr/>
          <p:nvPr/>
        </p:nvSpPr>
        <p:spPr>
          <a:xfrm>
            <a:off x="12534900" y="5410200"/>
            <a:ext cx="46672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тираж газеты</a:t>
            </a:r>
            <a:endParaRPr lang="en-US" sz="2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нимок экрана 2025-02-10 в 16.23.12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1781176"/>
            <a:ext cx="4067174" cy="7943848"/>
          </a:xfrm>
          <a:prstGeom prst="rect">
            <a:avLst/>
          </a:prstGeom>
        </p:spPr>
      </p:pic>
      <p:pic>
        <p:nvPicPr>
          <p:cNvPr id="3" name="Снимок экрана 2025-02-10 в 16.23.41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495675" y="1781176"/>
            <a:ext cx="5924549" cy="7934323"/>
          </a:xfrm>
          <a:prstGeom prst="rect">
            <a:avLst/>
          </a:prstGeom>
        </p:spPr>
      </p:pic>
      <p:pic>
        <p:nvPicPr>
          <p:cNvPr id="4" name="Снимок экрана 2025-02-10 в 16.24.41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8858250" y="1781175"/>
            <a:ext cx="5934074" cy="7943849"/>
          </a:xfrm>
          <a:prstGeom prst="rect">
            <a:avLst/>
          </a:prstGeom>
        </p:spPr>
      </p:pic>
      <p:pic>
        <p:nvPicPr>
          <p:cNvPr id="5" name="Снимок экрана 2025-02-10 в 16.25.05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220825" y="1781176"/>
            <a:ext cx="4067174" cy="7943848"/>
          </a:xfrm>
          <a:prstGeom prst="rect">
            <a:avLst/>
          </a:prstGeom>
        </p:spPr>
      </p:pic>
      <p:pic>
        <p:nvPicPr>
          <p:cNvPr id="6" name="Rectangle 26104200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3724275" cy="10287000"/>
          </a:xfrm>
          <a:prstGeom prst="rect">
            <a:avLst/>
          </a:prstGeom>
        </p:spPr>
      </p:pic>
      <p:pic>
        <p:nvPicPr>
          <p:cNvPr id="7" name="Rectangle 26104201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4430375" y="0"/>
            <a:ext cx="3857625" cy="10287000"/>
          </a:xfrm>
          <a:prstGeom prst="rect">
            <a:avLst/>
          </a:prstGeom>
        </p:spPr>
      </p:pic>
      <p:pic>
        <p:nvPicPr>
          <p:cNvPr id="8" name="RBC Logo / Icon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9" name="Frame 3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sp>
        <p:nvSpPr>
          <p:cNvPr id="10" name="Text 0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3933825"/>
            <a:ext cx="5524500" cy="5029200"/>
          </a:xfrm>
          <a:prstGeom prst="rect">
            <a:avLst/>
          </a:prstGeom>
        </p:spPr>
      </p:pic>
      <p:pic>
        <p:nvPicPr>
          <p:cNvPr id="3" name="Rectangle 1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381750" y="6543675"/>
            <a:ext cx="5524500" cy="24193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2096750" y="6543675"/>
            <a:ext cx="5524500" cy="2419350"/>
          </a:xfrm>
          <a:prstGeom prst="rect">
            <a:avLst/>
          </a:prstGeom>
        </p:spPr>
      </p:pic>
      <p:pic>
        <p:nvPicPr>
          <p:cNvPr id="5" name="Rectangle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381750" y="3933825"/>
            <a:ext cx="5524500" cy="241935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2096750" y="3933825"/>
            <a:ext cx="5524500" cy="2419350"/>
          </a:xfrm>
          <a:prstGeom prst="rect">
            <a:avLst/>
          </a:prstGeom>
        </p:spPr>
      </p:pic>
      <p:pic>
        <p:nvPicPr>
          <p:cNvPr id="7" name="Frame 2131327418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686550" y="7000875"/>
            <a:ext cx="3657600" cy="1562100"/>
          </a:xfrm>
          <a:prstGeom prst="rect">
            <a:avLst/>
          </a:prstGeom>
        </p:spPr>
      </p:pic>
      <p:pic>
        <p:nvPicPr>
          <p:cNvPr id="8" name="Frame 2131327420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6686550" y="4391025"/>
            <a:ext cx="2209800" cy="1219200"/>
          </a:xfrm>
          <a:prstGeom prst="rect">
            <a:avLst/>
          </a:prstGeom>
        </p:spPr>
      </p:pic>
      <p:pic>
        <p:nvPicPr>
          <p:cNvPr id="9" name="Group 2131327332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5143500" y="7915275"/>
            <a:ext cx="714375" cy="714375"/>
          </a:xfrm>
          <a:prstGeom prst="rect">
            <a:avLst/>
          </a:prstGeom>
        </p:spPr>
      </p:pic>
      <p:pic>
        <p:nvPicPr>
          <p:cNvPr id="10" name="Frame 2131327422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123950" y="4391025"/>
            <a:ext cx="3667125" cy="2333625"/>
          </a:xfrm>
          <a:prstGeom prst="rect">
            <a:avLst/>
          </a:prstGeom>
        </p:spPr>
      </p:pic>
      <p:pic>
        <p:nvPicPr>
          <p:cNvPr id="11" name="Group 213132733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858500" y="7915275"/>
            <a:ext cx="714375" cy="714375"/>
          </a:xfrm>
          <a:prstGeom prst="rect">
            <a:avLst/>
          </a:prstGeom>
        </p:spPr>
      </p:pic>
      <p:pic>
        <p:nvPicPr>
          <p:cNvPr id="12" name="Group 2131327331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6573500" y="7915280"/>
            <a:ext cx="714375" cy="714375"/>
          </a:xfrm>
          <a:prstGeom prst="rect">
            <a:avLst/>
          </a:prstGeom>
        </p:spPr>
      </p:pic>
      <p:pic>
        <p:nvPicPr>
          <p:cNvPr id="13" name="Frame 2131327416" descr="preencoded.pn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12401550" y="7000875"/>
            <a:ext cx="2247900" cy="1562100"/>
          </a:xfrm>
          <a:prstGeom prst="rect">
            <a:avLst/>
          </a:prstGeom>
        </p:spPr>
      </p:pic>
      <p:pic>
        <p:nvPicPr>
          <p:cNvPr id="14" name="RBC Logo / Icon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15" name="Frame 2131327414" descr="preencoded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12401550" y="4391025"/>
            <a:ext cx="4019550" cy="1219200"/>
          </a:xfrm>
          <a:prstGeom prst="rect">
            <a:avLst/>
          </a:prstGeom>
        </p:spPr>
      </p:pic>
      <p:pic>
        <p:nvPicPr>
          <p:cNvPr id="16" name="Group 2298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6573500" y="5305425"/>
            <a:ext cx="714375" cy="714375"/>
          </a:xfrm>
          <a:prstGeom prst="rect">
            <a:avLst/>
          </a:prstGeom>
        </p:spPr>
      </p:pic>
      <p:pic>
        <p:nvPicPr>
          <p:cNvPr id="17" name="Group 2131327470" descr="preencoded.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10858500" y="5305425"/>
            <a:ext cx="714375" cy="714375"/>
          </a:xfrm>
          <a:prstGeom prst="rect">
            <a:avLst/>
          </a:prstGeom>
        </p:spPr>
      </p:pic>
      <p:pic>
        <p:nvPicPr>
          <p:cNvPr id="18" name="Frame 37" descr="preencoded.png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sp>
        <p:nvSpPr>
          <p:cNvPr id="19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NRS-Россия (все города, население 16+), май-октябрь 2025</a:t>
            </a:r>
          </a:p>
          <a:p>
            <a:pPr>
              <a:lnSpc>
                <a:spcPts val="1800"/>
              </a:lnSpc>
            </a:pPr>
            <a:r>
              <a:rPr lang="en-US" sz="1500" dirty="0" err="1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Среди</a:t>
            </a:r>
            <a:r>
              <a:rPr lang="en-US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ответивших на вопрос о доходе..
</a:t>
            </a:r>
            <a:br>
              <a:rPr dirty="0">
                <a:solidFill>
                  <a:srgbClr val="B2B2B2"/>
                </a:solidFill>
              </a:rPr>
            </a:br>
            <a:endParaRPr lang="en-US" sz="1500" dirty="0">
              <a:solidFill>
                <a:srgbClr val="B2B2B2"/>
              </a:solidFill>
            </a:endParaRPr>
          </a:p>
        </p:txBody>
      </p:sp>
      <p:sp>
        <p:nvSpPr>
          <p:cNvPr id="20" name="Text 1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Портрет читателя</a:t>
            </a:r>
            <a:endParaRPr lang="en-US" sz="8850" dirty="0"/>
          </a:p>
        </p:txBody>
      </p:sp>
      <p:sp>
        <p:nvSpPr>
          <p:cNvPr id="21" name="name_69"/>
          <p:cNvSpPr/>
          <p:nvPr/>
        </p:nvSpPr>
        <p:spPr>
          <a:xfrm>
            <a:off x="6686550" y="6894545"/>
            <a:ext cx="1733550" cy="58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70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2" name="Text 3"/>
          <p:cNvSpPr/>
          <p:nvPr/>
        </p:nvSpPr>
        <p:spPr>
          <a:xfrm>
            <a:off x="6686550" y="7877175"/>
            <a:ext cx="3676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средний и 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высокий</a:t>
            </a: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22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доход</a:t>
            </a:r>
            <a:endParaRPr lang="en-US" sz="2250" dirty="0"/>
          </a:p>
        </p:txBody>
      </p:sp>
      <p:sp>
        <p:nvSpPr>
          <p:cNvPr id="23" name="name_63"/>
          <p:cNvSpPr/>
          <p:nvPr/>
        </p:nvSpPr>
        <p:spPr>
          <a:xfrm>
            <a:off x="6686550" y="4284696"/>
            <a:ext cx="1724025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64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4" name="2554"/>
          <p:cNvSpPr/>
          <p:nvPr/>
        </p:nvSpPr>
        <p:spPr>
          <a:xfrm>
            <a:off x="6686550" y="5267325"/>
            <a:ext cx="203835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возраст 25‒54</a:t>
            </a:r>
            <a:endParaRPr lang="en-US" sz="2250" dirty="0"/>
          </a:p>
        </p:txBody>
      </p:sp>
      <p:sp>
        <p:nvSpPr>
          <p:cNvPr id="25" name="name_48"/>
          <p:cNvSpPr/>
          <p:nvPr/>
        </p:nvSpPr>
        <p:spPr>
          <a:xfrm>
            <a:off x="1123950" y="4970496"/>
            <a:ext cx="3448050" cy="12079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859"/>
              </a:lnSpc>
              <a:buNone/>
            </a:pPr>
            <a:r>
              <a:rPr lang="ru-RU" sz="15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42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5000" dirty="0">
              <a:solidFill>
                <a:srgbClr val="303030"/>
              </a:solidFill>
            </a:endParaRPr>
          </a:p>
        </p:txBody>
      </p:sp>
      <p:sp>
        <p:nvSpPr>
          <p:cNvPr id="26" name="Text 7"/>
          <p:cNvSpPr/>
          <p:nvPr/>
        </p:nvSpPr>
        <p:spPr>
          <a:xfrm>
            <a:off x="1123950" y="6038850"/>
            <a:ext cx="20859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руководители </a:t>
            </a:r>
            <a:br>
              <a:rPr/>
            </a:b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специалисты</a:t>
            </a:r>
            <a:endParaRPr lang="en-US" sz="2250" dirty="0"/>
          </a:p>
        </p:txBody>
      </p:sp>
      <p:sp>
        <p:nvSpPr>
          <p:cNvPr id="27" name="name_44"/>
          <p:cNvSpPr/>
          <p:nvPr/>
        </p:nvSpPr>
        <p:spPr>
          <a:xfrm>
            <a:off x="12401550" y="6894546"/>
            <a:ext cx="174307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37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28" name="Text 9"/>
          <p:cNvSpPr/>
          <p:nvPr/>
        </p:nvSpPr>
        <p:spPr>
          <a:xfrm>
            <a:off x="12401550" y="7877175"/>
            <a:ext cx="2895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высшее образование</a:t>
            </a:r>
            <a:endParaRPr lang="en-US" sz="2250" dirty="0"/>
          </a:p>
        </p:txBody>
      </p:sp>
      <p:sp>
        <p:nvSpPr>
          <p:cNvPr id="29" name="name_5743"/>
          <p:cNvSpPr/>
          <p:nvPr/>
        </p:nvSpPr>
        <p:spPr>
          <a:xfrm>
            <a:off x="12401550" y="4284696"/>
            <a:ext cx="335106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7984"/>
              </a:lnSpc>
              <a:buNone/>
            </a:pP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</a:t>
            </a:r>
            <a:r>
              <a:rPr lang="en-US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/4</a:t>
            </a:r>
            <a:r>
              <a:rPr lang="ru-RU" sz="75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37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%</a:t>
            </a:r>
            <a:endParaRPr lang="en-US" sz="7500" dirty="0">
              <a:solidFill>
                <a:srgbClr val="303030"/>
              </a:solidFill>
            </a:endParaRPr>
          </a:p>
        </p:txBody>
      </p:sp>
      <p:sp>
        <p:nvSpPr>
          <p:cNvPr id="30" name="default_name"/>
          <p:cNvSpPr/>
          <p:nvPr/>
        </p:nvSpPr>
        <p:spPr>
          <a:xfrm>
            <a:off x="12401550" y="5267325"/>
            <a:ext cx="40386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мужчины/женщины</a:t>
            </a:r>
            <a:endParaRPr lang="en-US" sz="2250" dirty="0"/>
          </a:p>
        </p:txBody>
      </p:sp>
      <p:sp>
        <p:nvSpPr>
          <p:cNvPr id="31" name="Text 12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8382000" cy="4381500"/>
          </a:xfrm>
          <a:prstGeom prst="rect">
            <a:avLst/>
          </a:prstGeom>
        </p:spPr>
      </p:pic>
      <p:pic>
        <p:nvPicPr>
          <p:cNvPr id="3" name="Rectangle 2610421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9239250" y="4581525"/>
            <a:ext cx="8382000" cy="43815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pic>
        <p:nvPicPr>
          <p:cNvPr id="6" name="Rectangle 26104201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81125" y="5238750"/>
            <a:ext cx="1238250" cy="3267075"/>
          </a:xfrm>
          <a:prstGeom prst="rect">
            <a:avLst/>
          </a:prstGeom>
        </p:spPr>
      </p:pic>
      <p:pic>
        <p:nvPicPr>
          <p:cNvPr id="7" name="Rectangle 26104216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953625" y="5238750"/>
            <a:ext cx="1238250" cy="3267075"/>
          </a:xfrm>
          <a:prstGeom prst="rect">
            <a:avLst/>
          </a:prstGeom>
        </p:spPr>
      </p:pic>
      <p:pic>
        <p:nvPicPr>
          <p:cNvPr id="8" name="Rectangle 26104204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457450" y="6353175"/>
            <a:ext cx="1238250" cy="2152650"/>
          </a:xfrm>
          <a:prstGeom prst="rect">
            <a:avLst/>
          </a:prstGeom>
        </p:spPr>
      </p:pic>
      <p:pic>
        <p:nvPicPr>
          <p:cNvPr id="9" name="Rectangle 26104217" descr="preencoded.png"/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11029950" y="6324600"/>
            <a:ext cx="1238250" cy="2181225"/>
          </a:xfrm>
          <a:prstGeom prst="rect">
            <a:avLst/>
          </a:prstGeom>
        </p:spPr>
      </p:pic>
      <p:pic>
        <p:nvPicPr>
          <p:cNvPr id="10" name="Rectangle 26104214" descr="preencoded.png"/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3533775" y="7162800"/>
            <a:ext cx="1238250" cy="1343025"/>
          </a:xfrm>
          <a:prstGeom prst="rect">
            <a:avLst/>
          </a:prstGeom>
        </p:spPr>
      </p:pic>
      <p:pic>
        <p:nvPicPr>
          <p:cNvPr id="11" name="Rectangle 2610421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2106275" y="6877050"/>
            <a:ext cx="1238250" cy="1638300"/>
          </a:xfrm>
          <a:prstGeom prst="rect">
            <a:avLst/>
          </a:prstGeom>
        </p:spPr>
      </p:pic>
      <p:pic>
        <p:nvPicPr>
          <p:cNvPr id="12" name="Group 2131327476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5667375" y="5238750"/>
            <a:ext cx="2857500" cy="1771650"/>
          </a:xfrm>
          <a:prstGeom prst="rect">
            <a:avLst/>
          </a:prstGeom>
        </p:spPr>
      </p:pic>
      <p:pic>
        <p:nvPicPr>
          <p:cNvPr id="13" name="Group 2131327478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4239875" y="5238750"/>
            <a:ext cx="2857500" cy="1771650"/>
          </a:xfrm>
          <a:prstGeom prst="rect">
            <a:avLst/>
          </a:prstGeom>
        </p:spPr>
      </p:pic>
      <p:pic>
        <p:nvPicPr>
          <p:cNvPr id="14" name="Group 2131327475" descr="preencoded.png"/>
          <p:cNvPicPr>
            <a:picLocks noChangeAspect="1"/>
          </p:cNvPicPr>
          <p:nvPr/>
        </p:nvPicPr>
        <p:blipFill>
          <a:blip r:embed="rId22"/>
          <a:srcRect/>
          <a:stretch/>
        </p:blipFill>
        <p:spPr>
          <a:xfrm>
            <a:off x="2676525" y="5972175"/>
            <a:ext cx="1123950" cy="381000"/>
          </a:xfrm>
          <a:prstGeom prst="rect">
            <a:avLst/>
          </a:prstGeom>
        </p:spPr>
      </p:pic>
      <p:pic>
        <p:nvPicPr>
          <p:cNvPr id="15" name="Group 2131327479" descr="preencoded.png"/>
          <p:cNvPicPr>
            <a:picLocks noChangeAspect="1"/>
          </p:cNvPicPr>
          <p:nvPr/>
        </p:nvPicPr>
        <p:blipFill>
          <a:blip r:embed="rId23"/>
          <a:srcRect/>
          <a:stretch/>
        </p:blipFill>
        <p:spPr>
          <a:xfrm>
            <a:off x="11249025" y="5943600"/>
            <a:ext cx="866775" cy="381000"/>
          </a:xfrm>
          <a:prstGeom prst="rect">
            <a:avLst/>
          </a:prstGeom>
        </p:spPr>
      </p:pic>
      <p:pic>
        <p:nvPicPr>
          <p:cNvPr id="16" name="Group 2131327477" descr="preencoded.png"/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3771900" y="6324601"/>
            <a:ext cx="990600" cy="1943098"/>
          </a:xfrm>
          <a:prstGeom prst="rect">
            <a:avLst/>
          </a:prstGeom>
        </p:spPr>
      </p:pic>
      <p:pic>
        <p:nvPicPr>
          <p:cNvPr id="17" name="Group 2131327480" descr="preencoded.png"/>
          <p:cNvPicPr>
            <a:picLocks noChangeAspect="1"/>
          </p:cNvPicPr>
          <p:nvPr/>
        </p:nvPicPr>
        <p:blipFill>
          <a:blip r:embed="rId24"/>
          <a:srcRect/>
          <a:stretch/>
        </p:blipFill>
        <p:spPr>
          <a:xfrm>
            <a:off x="12344400" y="6496050"/>
            <a:ext cx="990600" cy="381000"/>
          </a:xfrm>
          <a:prstGeom prst="rect">
            <a:avLst/>
          </a:prstGeom>
        </p:spPr>
      </p:pic>
      <p:pic>
        <p:nvPicPr>
          <p:cNvPr id="18" name="Group 2131327474" descr="preencoded.png"/>
          <p:cNvPicPr>
            <a:picLocks noChangeAspect="1"/>
          </p:cNvPicPr>
          <p:nvPr/>
        </p:nvPicPr>
        <p:blipFill>
          <a:blip r:embed="rId25"/>
          <a:srcRect/>
          <a:stretch/>
        </p:blipFill>
        <p:spPr>
          <a:xfrm>
            <a:off x="1476375" y="4857750"/>
            <a:ext cx="1047750" cy="381000"/>
          </a:xfrm>
          <a:prstGeom prst="rect">
            <a:avLst/>
          </a:prstGeom>
        </p:spPr>
      </p:pic>
      <p:pic>
        <p:nvPicPr>
          <p:cNvPr id="19" name="Group 2131327481" descr="preencoded.png"/>
          <p:cNvPicPr>
            <a:picLocks noChangeAspect="1"/>
          </p:cNvPicPr>
          <p:nvPr/>
        </p:nvPicPr>
        <p:blipFill>
          <a:blip r:embed="rId26"/>
          <a:srcRect/>
          <a:stretch/>
        </p:blipFill>
        <p:spPr>
          <a:xfrm>
            <a:off x="10106025" y="4857750"/>
            <a:ext cx="933450" cy="381000"/>
          </a:xfrm>
          <a:prstGeom prst="rect">
            <a:avLst/>
          </a:prstGeom>
        </p:spPr>
      </p:pic>
      <p:sp>
        <p:nvSpPr>
          <p:cNvPr id="20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Данные </a:t>
            </a:r>
            <a:r>
              <a:rPr lang="ru-RU" sz="1500" dirty="0" err="1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Mediascope</a:t>
            </a:r>
            <a:r>
              <a:rPr lang="ru-RU" sz="1500" dirty="0">
                <a:solidFill>
                  <a:srgbClr val="B2B2B2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 NRS (Москва, население 16+), май-октябрь 2025</a:t>
            </a:r>
            <a:endParaRPr lang="en-US" sz="1500" dirty="0">
              <a:solidFill>
                <a:srgbClr val="B2B2B2"/>
              </a:solidFill>
            </a:endParaRPr>
          </a:p>
        </p:txBody>
      </p:sp>
      <p:sp>
        <p:nvSpPr>
          <p:cNvPr id="21" name="Text 1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Целевая аудитория</a:t>
            </a:r>
            <a:endParaRPr lang="en-US" sz="8850" dirty="0"/>
          </a:p>
        </p:txBody>
      </p:sp>
      <p:sp>
        <p:nvSpPr>
          <p:cNvPr id="22" name="Text 2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23" name="Text 3"/>
          <p:cNvSpPr/>
          <p:nvPr/>
        </p:nvSpPr>
        <p:spPr>
          <a:xfrm>
            <a:off x="6381750" y="5238750"/>
            <a:ext cx="1971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 РБК</a:t>
            </a:r>
            <a:endParaRPr lang="en-US" sz="2100" dirty="0"/>
          </a:p>
        </p:txBody>
      </p:sp>
      <p:sp>
        <p:nvSpPr>
          <p:cNvPr id="24" name="default_name"/>
          <p:cNvSpPr/>
          <p:nvPr/>
        </p:nvSpPr>
        <p:spPr>
          <a:xfrm>
            <a:off x="6381750" y="5895975"/>
            <a:ext cx="2162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«Коммерсантъ»</a:t>
            </a:r>
            <a:endParaRPr lang="en-US" sz="2100" dirty="0"/>
          </a:p>
        </p:txBody>
      </p:sp>
      <p:sp>
        <p:nvSpPr>
          <p:cNvPr id="25" name="default_name"/>
          <p:cNvSpPr/>
          <p:nvPr/>
        </p:nvSpPr>
        <p:spPr>
          <a:xfrm>
            <a:off x="6381750" y="6553200"/>
            <a:ext cx="19716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«Ведомости»</a:t>
            </a:r>
            <a:endParaRPr lang="en-US" sz="2100" dirty="0"/>
          </a:p>
        </p:txBody>
      </p:sp>
      <p:sp>
        <p:nvSpPr>
          <p:cNvPr id="26" name="Text 6"/>
          <p:cNvSpPr/>
          <p:nvPr/>
        </p:nvSpPr>
        <p:spPr>
          <a:xfrm>
            <a:off x="14954250" y="5238750"/>
            <a:ext cx="19716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 РБК</a:t>
            </a:r>
            <a:endParaRPr lang="en-US" sz="2100" dirty="0"/>
          </a:p>
        </p:txBody>
      </p:sp>
      <p:sp>
        <p:nvSpPr>
          <p:cNvPr id="27" name="default_name"/>
          <p:cNvSpPr/>
          <p:nvPr/>
        </p:nvSpPr>
        <p:spPr>
          <a:xfrm>
            <a:off x="14954250" y="5895975"/>
            <a:ext cx="21621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«Коммерсантъ»</a:t>
            </a:r>
            <a:endParaRPr lang="en-US" sz="2100" dirty="0"/>
          </a:p>
        </p:txBody>
      </p:sp>
      <p:sp>
        <p:nvSpPr>
          <p:cNvPr id="28" name="default_name"/>
          <p:cNvSpPr/>
          <p:nvPr/>
        </p:nvSpPr>
        <p:spPr>
          <a:xfrm>
            <a:off x="14954250" y="6553200"/>
            <a:ext cx="19716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«Ведомости»</a:t>
            </a:r>
            <a:endParaRPr lang="en-US" sz="2100" dirty="0"/>
          </a:p>
        </p:txBody>
      </p:sp>
      <p:sp>
        <p:nvSpPr>
          <p:cNvPr id="29" name="name_269 000"/>
          <p:cNvSpPr/>
          <p:nvPr/>
        </p:nvSpPr>
        <p:spPr>
          <a:xfrm>
            <a:off x="2676525" y="5972174"/>
            <a:ext cx="114300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</a:rPr>
              <a:t>379 400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0" name="name_61 700"/>
          <p:cNvSpPr/>
          <p:nvPr/>
        </p:nvSpPr>
        <p:spPr>
          <a:xfrm>
            <a:off x="11249024" y="5972174"/>
            <a:ext cx="1095375" cy="161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</a:rPr>
              <a:t>108 600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1" name="name_150 200"/>
          <p:cNvSpPr/>
          <p:nvPr/>
        </p:nvSpPr>
        <p:spPr>
          <a:xfrm>
            <a:off x="3758045" y="6781799"/>
            <a:ext cx="12382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</a:rPr>
              <a:t>222 500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2" name="name_43 900"/>
          <p:cNvSpPr/>
          <p:nvPr/>
        </p:nvSpPr>
        <p:spPr>
          <a:xfrm>
            <a:off x="12344400" y="6429375"/>
            <a:ext cx="119062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333"/>
              </a:lnSpc>
              <a:buNone/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89 8</a:t>
            </a:r>
            <a:r>
              <a:rPr lang="en-US" sz="21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3" name="name_548 100"/>
          <p:cNvSpPr/>
          <p:nvPr/>
        </p:nvSpPr>
        <p:spPr>
          <a:xfrm>
            <a:off x="1476375" y="4857750"/>
            <a:ext cx="1238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33"/>
              </a:lnSpc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</a:rPr>
              <a:t>785 200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4" name="name_93 500"/>
          <p:cNvSpPr/>
          <p:nvPr/>
        </p:nvSpPr>
        <p:spPr>
          <a:xfrm>
            <a:off x="10106025" y="4772025"/>
            <a:ext cx="1238250" cy="13620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ts val="3333"/>
              </a:lnSpc>
            </a:pPr>
            <a:r>
              <a:rPr lang="ru-RU" sz="2100" dirty="0">
                <a:solidFill>
                  <a:srgbClr val="303030"/>
                </a:solidFill>
                <a:latin typeface="Graphik RBC LC Medium" pitchFamily="34" charset="0"/>
              </a:rPr>
              <a:t>161 000</a:t>
            </a:r>
            <a:endParaRPr lang="en-US" sz="2100" dirty="0">
              <a:solidFill>
                <a:srgbClr val="303030"/>
              </a:solidFill>
            </a:endParaRPr>
          </a:p>
        </p:txBody>
      </p:sp>
      <p:sp>
        <p:nvSpPr>
          <p:cNvPr id="35" name="AIR"/>
          <p:cNvSpPr/>
          <p:nvPr/>
        </p:nvSpPr>
        <p:spPr>
          <a:xfrm>
            <a:off x="695325" y="3933825"/>
            <a:ext cx="6477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AIR Россия</a:t>
            </a:r>
            <a:endParaRPr lang="en-US" sz="3375" dirty="0"/>
          </a:p>
        </p:txBody>
      </p:sp>
      <p:sp>
        <p:nvSpPr>
          <p:cNvPr id="36" name="AIR"/>
          <p:cNvSpPr/>
          <p:nvPr/>
        </p:nvSpPr>
        <p:spPr>
          <a:xfrm>
            <a:off x="9267825" y="3933825"/>
            <a:ext cx="6477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050"/>
              </a:lnSpc>
              <a:buNone/>
            </a:pPr>
            <a:r>
              <a:rPr lang="en-US" sz="3375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AIR Москва</a:t>
            </a:r>
            <a:endParaRPr lang="en-US" sz="3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26104215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2096750" y="3933825"/>
            <a:ext cx="5524500" cy="5686425"/>
          </a:xfrm>
          <a:prstGeom prst="rect">
            <a:avLst/>
          </a:prstGeom>
        </p:spPr>
      </p:pic>
      <p:pic>
        <p:nvPicPr>
          <p:cNvPr id="3" name="Rectangle 26104216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11239500" cy="5686425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pic>
        <p:nvPicPr>
          <p:cNvPr id="6" name="Layer_1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3905250" y="4400550"/>
            <a:ext cx="4762500" cy="4762500"/>
          </a:xfrm>
          <a:prstGeom prst="rect">
            <a:avLst/>
          </a:prstGeom>
        </p:spPr>
      </p:pic>
      <p:pic>
        <p:nvPicPr>
          <p:cNvPr id="7" name="Frame 2131327613" descr="preencoded.png"/>
          <p:cNvPicPr>
            <a:picLocks noChangeAspect="1"/>
          </p:cNvPicPr>
          <p:nvPr/>
        </p:nvPicPr>
        <p:blipFill>
          <a:blip r:embed="rId13"/>
          <a:srcRect/>
          <a:stretch/>
        </p:blipFill>
        <p:spPr>
          <a:xfrm>
            <a:off x="9239250" y="4400550"/>
            <a:ext cx="2457450" cy="4752975"/>
          </a:xfrm>
          <a:prstGeom prst="rect">
            <a:avLst/>
          </a:prstGeom>
        </p:spPr>
      </p:pic>
      <p:pic>
        <p:nvPicPr>
          <p:cNvPr id="8" name="Frame 2131327614" descr="preencoded.png"/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1162050" y="4400550"/>
            <a:ext cx="2476500" cy="4762500"/>
          </a:xfrm>
          <a:prstGeom prst="rect">
            <a:avLst/>
          </a:prstGeom>
        </p:spPr>
      </p:pic>
      <p:pic>
        <p:nvPicPr>
          <p:cNvPr id="9" name="Vector 60" descr="preencoded.png"/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6389687" y="4860927"/>
            <a:ext cx="4473575" cy="50797"/>
          </a:xfrm>
          <a:prstGeom prst="rect">
            <a:avLst/>
          </a:prstGeom>
        </p:spPr>
      </p:pic>
      <p:pic>
        <p:nvPicPr>
          <p:cNvPr id="10" name="Vector 65" descr="preencoded.png"/>
          <p:cNvPicPr>
            <a:picLocks noChangeAspect="1"/>
          </p:cNvPicPr>
          <p:nvPr/>
        </p:nvPicPr>
        <p:blipFill>
          <a:blip r:embed="rId16"/>
          <a:srcRect/>
          <a:stretch/>
        </p:blipFill>
        <p:spPr>
          <a:xfrm>
            <a:off x="1190625" y="5432427"/>
            <a:ext cx="3873500" cy="50797"/>
          </a:xfrm>
          <a:prstGeom prst="rect">
            <a:avLst/>
          </a:prstGeom>
        </p:spPr>
      </p:pic>
      <p:pic>
        <p:nvPicPr>
          <p:cNvPr id="11" name="Vector 66" descr="preencoded.png"/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1190625" y="6642102"/>
            <a:ext cx="3206750" cy="50797"/>
          </a:xfrm>
          <a:prstGeom prst="rect">
            <a:avLst/>
          </a:prstGeom>
        </p:spPr>
      </p:pic>
      <p:pic>
        <p:nvPicPr>
          <p:cNvPr id="12" name="Vector 68" descr="preencoded.png"/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1190625" y="8542339"/>
            <a:ext cx="6054725" cy="744536"/>
          </a:xfrm>
          <a:prstGeom prst="rect">
            <a:avLst/>
          </a:prstGeom>
        </p:spPr>
      </p:pic>
      <p:pic>
        <p:nvPicPr>
          <p:cNvPr id="13" name="Vector 67" descr="preencoded.png"/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rcRect/>
          <a:stretch/>
        </p:blipFill>
        <p:spPr>
          <a:xfrm>
            <a:off x="1190625" y="7900988"/>
            <a:ext cx="5035550" cy="906461"/>
          </a:xfrm>
          <a:prstGeom prst="rect">
            <a:avLst/>
          </a:prstGeom>
        </p:spPr>
      </p:pic>
      <p:pic>
        <p:nvPicPr>
          <p:cNvPr id="14" name="Vector 61" descr="preencoded.png"/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/>
        </p:blipFill>
        <p:spPr>
          <a:xfrm>
            <a:off x="6737350" y="5108577"/>
            <a:ext cx="3759200" cy="449261"/>
          </a:xfrm>
          <a:prstGeom prst="rect">
            <a:avLst/>
          </a:prstGeom>
        </p:spPr>
      </p:pic>
      <p:pic>
        <p:nvPicPr>
          <p:cNvPr id="15" name="Vector 62" descr="preencoded.png"/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/>
          <a:stretch/>
        </p:blipFill>
        <p:spPr>
          <a:xfrm>
            <a:off x="7185025" y="5413377"/>
            <a:ext cx="3092450" cy="792161"/>
          </a:xfrm>
          <a:prstGeom prst="rect">
            <a:avLst/>
          </a:prstGeom>
        </p:spPr>
      </p:pic>
      <p:pic>
        <p:nvPicPr>
          <p:cNvPr id="16" name="Vector 63" descr="preencoded.png"/>
          <p:cNvPicPr>
            <a:picLocks noChangeAspect="1"/>
          </p:cNvPicPr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/>
        </p:blipFill>
        <p:spPr>
          <a:xfrm>
            <a:off x="7837488" y="5603877"/>
            <a:ext cx="3673475" cy="1439861"/>
          </a:xfrm>
          <a:prstGeom prst="rect">
            <a:avLst/>
          </a:prstGeom>
        </p:spPr>
      </p:pic>
      <p:pic>
        <p:nvPicPr>
          <p:cNvPr id="17" name="Vector 64" descr="preencoded.png"/>
          <p:cNvPicPr>
            <a:picLocks noChangeAspect="1"/>
          </p:cNvPicPr>
          <p:nvPr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/>
          <a:stretch/>
        </p:blipFill>
        <p:spPr>
          <a:xfrm>
            <a:off x="8013702" y="7685089"/>
            <a:ext cx="3492500" cy="1154111"/>
          </a:xfrm>
          <a:prstGeom prst="rect">
            <a:avLst/>
          </a:prstGeom>
        </p:spPr>
      </p:pic>
      <p:sp>
        <p:nvSpPr>
          <p:cNvPr id="18" name="Text 0"/>
          <p:cNvSpPr/>
          <p:nvPr/>
        </p:nvSpPr>
        <p:spPr>
          <a:xfrm>
            <a:off x="666750" y="1865347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Распространение газеты</a:t>
            </a:r>
            <a:endParaRPr lang="en-US" sz="8850" dirty="0"/>
          </a:p>
        </p:txBody>
      </p:sp>
      <p:sp>
        <p:nvSpPr>
          <p:cNvPr id="19" name="Text 1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20" name="-           -            - -"/>
          <p:cNvSpPr/>
          <p:nvPr/>
        </p:nvSpPr>
        <p:spPr>
          <a:xfrm>
            <a:off x="12506325" y="4391025"/>
            <a:ext cx="4562475" cy="456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2175"/>
              </a:lnSpc>
              <a:spcAft>
                <a:spcPts val="1200"/>
              </a:spcAft>
              <a:buSzPct val="100000"/>
            </a:pP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¹ Подробный список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запросу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algn="l">
              <a:lnSpc>
                <a:spcPts val="2175"/>
              </a:lnSpc>
              <a:spcAft>
                <a:spcPts val="600"/>
              </a:spcAft>
              <a:buSzPct val="100000"/>
            </a:pP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² Где найти. Ежедневное размещение газеты (исключая выходные </a:t>
            </a:r>
            <a:br>
              <a:rPr dirty="0"/>
            </a:b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праздничные дни): 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285750" indent="-285750" algn="l">
              <a:lnSpc>
                <a:spcPts val="2175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стойках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Москва-Сити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br>
              <a:rPr dirty="0"/>
            </a:b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 двух зон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ресепшн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285750" indent="-285750" algn="l">
              <a:lnSpc>
                <a:spcPts val="2175"/>
              </a:lnSpc>
              <a:spcAft>
                <a:spcPts val="6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башне Империи и на стойке РБК 
в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музее-смотровой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,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285750" indent="-285750" algn="l">
              <a:lnSpc>
                <a:spcPts val="2175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Башня «Меркурий </a:t>
            </a: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Тауэр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».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algn="l">
              <a:lnSpc>
                <a:spcPts val="2175"/>
              </a:lnSpc>
              <a:spcAft>
                <a:spcPts val="600"/>
              </a:spcAft>
              <a:buSzPct val="100000"/>
            </a:pP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³ Розница (киосковые сети): </a:t>
            </a:r>
            <a:endParaRPr lang="ru-RU" sz="1800" kern="0" spc="18" dirty="0">
              <a:solidFill>
                <a:srgbClr val="303030"/>
              </a:solidFill>
              <a:latin typeface="Graphik RBC LC Regular" pitchFamily="34" charset="0"/>
              <a:ea typeface="Graphik RBC LC Regular" pitchFamily="34" charset="-122"/>
              <a:cs typeface="Graphik RBC LC Regular" pitchFamily="34" charset="-120"/>
            </a:endParaRPr>
          </a:p>
          <a:p>
            <a:pPr marL="285750" indent="-285750" algn="l">
              <a:lnSpc>
                <a:spcPts val="2175"/>
              </a:lnSpc>
              <a:spcAft>
                <a:spcPts val="1200"/>
              </a:spcAft>
              <a:buSzPct val="100000"/>
              <a:buFont typeface="Arial" panose="020B0604020202020204" pitchFamily="34" charset="0"/>
              <a:buChar char="•"/>
            </a:pPr>
            <a:r>
              <a:rPr lang="en-US" sz="1800" kern="0" spc="18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Киоски</a:t>
            </a:r>
            <a:r>
              <a:rPr lang="en-US" sz="1800" kern="0" spc="18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Москва (Кардос Ритейл, Сейлс, АМО-Пресс, АЛФАВИТ, МК-Сервис)</a:t>
            </a:r>
            <a:endParaRPr lang="en-US" sz="1800" dirty="0"/>
          </a:p>
        </p:txBody>
      </p:sp>
      <p:sp>
        <p:nvSpPr>
          <p:cNvPr id="21" name="name_2"/>
          <p:cNvSpPr/>
          <p:nvPr/>
        </p:nvSpPr>
        <p:spPr>
          <a:xfrm>
            <a:off x="9210675" y="4400550"/>
            <a:ext cx="323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ru-RU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</a:t>
            </a: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650" dirty="0"/>
          </a:p>
        </p:txBody>
      </p:sp>
      <p:sp>
        <p:nvSpPr>
          <p:cNvPr id="22" name="1"/>
          <p:cNvSpPr/>
          <p:nvPr/>
        </p:nvSpPr>
        <p:spPr>
          <a:xfrm>
            <a:off x="9629775" y="4400550"/>
            <a:ext cx="2000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министерства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ведомства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  <p:sp>
        <p:nvSpPr>
          <p:cNvPr id="23" name="name_5"/>
          <p:cNvSpPr/>
          <p:nvPr/>
        </p:nvSpPr>
        <p:spPr>
          <a:xfrm>
            <a:off x="9210675" y="5288756"/>
            <a:ext cx="323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5%</a:t>
            </a:r>
            <a:endParaRPr lang="en-US" sz="1650" dirty="0"/>
          </a:p>
        </p:txBody>
      </p:sp>
      <p:sp>
        <p:nvSpPr>
          <p:cNvPr id="24" name="3"/>
          <p:cNvSpPr/>
          <p:nvPr/>
        </p:nvSpPr>
        <p:spPr>
          <a:xfrm>
            <a:off x="9629775" y="5288756"/>
            <a:ext cx="2000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розница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(3)</a:t>
            </a:r>
            <a:endParaRPr lang="en-US" sz="1650" dirty="0"/>
          </a:p>
        </p:txBody>
      </p:sp>
      <p:sp>
        <p:nvSpPr>
          <p:cNvPr id="25" name="name_5"/>
          <p:cNvSpPr/>
          <p:nvPr/>
        </p:nvSpPr>
        <p:spPr>
          <a:xfrm>
            <a:off x="9210675" y="5929313"/>
            <a:ext cx="323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5%</a:t>
            </a:r>
            <a:endParaRPr lang="en-US" sz="1650" dirty="0"/>
          </a:p>
        </p:txBody>
      </p:sp>
      <p:sp>
        <p:nvSpPr>
          <p:cNvPr id="26" name="1"/>
          <p:cNvSpPr/>
          <p:nvPr/>
        </p:nvSpPr>
        <p:spPr>
          <a:xfrm>
            <a:off x="9629775" y="5929313"/>
            <a:ext cx="2000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 отели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  <p:sp>
        <p:nvSpPr>
          <p:cNvPr id="27" name="name_5"/>
          <p:cNvSpPr/>
          <p:nvPr/>
        </p:nvSpPr>
        <p:spPr>
          <a:xfrm>
            <a:off x="9210675" y="6569869"/>
            <a:ext cx="3238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ru-RU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</a:t>
            </a: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650" dirty="0"/>
          </a:p>
        </p:txBody>
      </p:sp>
      <p:sp>
        <p:nvSpPr>
          <p:cNvPr id="28" name="-  O1 Properties Dukat Place II  III   - 2  1"/>
          <p:cNvSpPr/>
          <p:nvPr/>
        </p:nvSpPr>
        <p:spPr>
          <a:xfrm>
            <a:off x="9629775" y="6569869"/>
            <a:ext cx="2095500" cy="156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 algn="l">
              <a:lnSpc>
                <a:spcPct val="100000"/>
              </a:lnSpc>
              <a:buSzPct val="100000"/>
              <a:buChar char="•"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бизнес-центры, включая:
</a:t>
            </a: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O1 Properties. Dukat Place II и III
Центр международной торговли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«Москва-Сити»</a:t>
            </a:r>
            <a:r>
              <a:rPr lang="en-US" sz="120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(2) 
</a:t>
            </a: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«Дом.РФ»</a:t>
            </a:r>
            <a:r>
              <a:rPr lang="en-US" sz="120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  <p:sp>
        <p:nvSpPr>
          <p:cNvPr id="29" name="name_21"/>
          <p:cNvSpPr/>
          <p:nvPr/>
        </p:nvSpPr>
        <p:spPr>
          <a:xfrm>
            <a:off x="9210675" y="8620125"/>
            <a:ext cx="409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ru-RU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</a:t>
            </a: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%</a:t>
            </a:r>
            <a:endParaRPr lang="en-US" sz="1650" dirty="0"/>
          </a:p>
        </p:txBody>
      </p:sp>
      <p:sp>
        <p:nvSpPr>
          <p:cNvPr id="30" name="default_name"/>
          <p:cNvSpPr/>
          <p:nvPr/>
        </p:nvSpPr>
        <p:spPr>
          <a:xfrm>
            <a:off x="9715500" y="8620125"/>
            <a:ext cx="20002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авиакомпании</a:t>
            </a:r>
            <a:endParaRPr lang="en-US" sz="1650" dirty="0"/>
          </a:p>
        </p:txBody>
      </p:sp>
      <p:sp>
        <p:nvSpPr>
          <p:cNvPr id="31" name="name_21"/>
          <p:cNvSpPr/>
          <p:nvPr/>
        </p:nvSpPr>
        <p:spPr>
          <a:xfrm>
            <a:off x="1133475" y="4400550"/>
            <a:ext cx="4095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21%</a:t>
            </a:r>
            <a:endParaRPr lang="en-US" sz="1650" dirty="0"/>
          </a:p>
        </p:txBody>
      </p:sp>
      <p:sp>
        <p:nvSpPr>
          <p:cNvPr id="32" name="-   1"/>
          <p:cNvSpPr/>
          <p:nvPr/>
        </p:nvSpPr>
        <p:spPr>
          <a:xfrm>
            <a:off x="1638300" y="4400550"/>
            <a:ext cx="200025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бизнес-залы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Внуково, Шереметьево, Домодедово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  <p:sp>
        <p:nvSpPr>
          <p:cNvPr id="33" name="name_25"/>
          <p:cNvSpPr/>
          <p:nvPr/>
        </p:nvSpPr>
        <p:spPr>
          <a:xfrm>
            <a:off x="1133475" y="5892798"/>
            <a:ext cx="43815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25%</a:t>
            </a:r>
            <a:endParaRPr lang="en-US" sz="1650" dirty="0"/>
          </a:p>
        </p:txBody>
      </p:sp>
      <p:sp>
        <p:nvSpPr>
          <p:cNvPr id="34" name="1"/>
          <p:cNvSpPr/>
          <p:nvPr/>
        </p:nvSpPr>
        <p:spPr>
          <a:xfrm>
            <a:off x="1666875" y="5892798"/>
            <a:ext cx="20002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рестораны / кофейни</a:t>
            </a:r>
            <a:br>
              <a:rPr dirty="0"/>
            </a:b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стойках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  <p:sp>
        <p:nvSpPr>
          <p:cNvPr id="35" name="name_6"/>
          <p:cNvSpPr/>
          <p:nvPr/>
        </p:nvSpPr>
        <p:spPr>
          <a:xfrm>
            <a:off x="1133475" y="7137397"/>
            <a:ext cx="333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6%</a:t>
            </a:r>
            <a:endParaRPr lang="en-US" sz="1650" dirty="0"/>
          </a:p>
        </p:txBody>
      </p:sp>
      <p:sp>
        <p:nvSpPr>
          <p:cNvPr id="36" name="Text 18"/>
          <p:cNvSpPr/>
          <p:nvPr/>
        </p:nvSpPr>
        <p:spPr>
          <a:xfrm>
            <a:off x="1562100" y="7137397"/>
            <a:ext cx="20002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подписка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(корпоративная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 частная)</a:t>
            </a:r>
            <a:endParaRPr lang="en-US" sz="1650" dirty="0"/>
          </a:p>
        </p:txBody>
      </p:sp>
      <p:sp>
        <p:nvSpPr>
          <p:cNvPr id="37" name="name_9"/>
          <p:cNvSpPr/>
          <p:nvPr/>
        </p:nvSpPr>
        <p:spPr>
          <a:xfrm>
            <a:off x="1133475" y="8382000"/>
            <a:ext cx="333375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9%</a:t>
            </a:r>
            <a:endParaRPr lang="en-US" sz="1650" dirty="0"/>
          </a:p>
        </p:txBody>
      </p:sp>
      <p:sp>
        <p:nvSpPr>
          <p:cNvPr id="38" name="1"/>
          <p:cNvSpPr/>
          <p:nvPr/>
        </p:nvSpPr>
        <p:spPr>
          <a:xfrm>
            <a:off x="1657350" y="8382000"/>
            <a:ext cx="20002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spcAft>
                <a:spcPts val="1800"/>
              </a:spcAft>
              <a:buNone/>
            </a:pPr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железные</a:t>
            </a:r>
            <a:br/>
            <a:r>
              <a:rPr lang="en-US" sz="16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дороги</a:t>
            </a:r>
            <a:r>
              <a:rPr lang="en-US" sz="1650" baseline="300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(1)</a:t>
            </a:r>
            <a:endParaRPr lang="en-US" sz="1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ctangle 1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50" y="4581525"/>
            <a:ext cx="11239500" cy="4381500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80"/>
            <a:ext cx="304801" cy="304823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sp>
        <p:nvSpPr>
          <p:cNvPr id="7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стадии согласования.
</a:t>
            </a:r>
            <a:br>
              <a:rPr dirty="0"/>
            </a:br>
            <a:endParaRPr lang="en-US" sz="1500" dirty="0"/>
          </a:p>
        </p:txBody>
      </p:sp>
      <p:sp>
        <p:nvSpPr>
          <p:cNvPr id="8" name="Text 1"/>
          <p:cNvSpPr/>
          <p:nvPr/>
        </p:nvSpPr>
        <p:spPr>
          <a:xfrm>
            <a:off x="666750" y="1865346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РБК на ПМЭФ</a:t>
            </a:r>
            <a:endParaRPr lang="en-US" sz="8850" dirty="0"/>
          </a:p>
        </p:txBody>
      </p:sp>
      <p:sp>
        <p:nvSpPr>
          <p:cNvPr id="9" name="Text 2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10" name="20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Дополнительный тираж — 20 тыс. экземпляров</a:t>
            </a:r>
            <a:endParaRPr lang="en-US" sz="2250" dirty="0"/>
          </a:p>
        </p:txBody>
      </p:sp>
      <p:sp>
        <p:nvSpPr>
          <p:cNvPr id="11" name="1-  2-       -     100"/>
          <p:cNvSpPr/>
          <p:nvPr/>
        </p:nvSpPr>
        <p:spPr>
          <a:xfrm>
            <a:off x="1181100" y="4794171"/>
            <a:ext cx="10210800" cy="3238500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925"/>
              </a:lnSpc>
              <a:spcAft>
                <a:spcPts val="1800"/>
              </a:spcAft>
              <a:buSzPct val="100000"/>
            </a:pPr>
            <a:r>
              <a:rPr lang="en-US" sz="24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Распространение:</a:t>
            </a:r>
            <a:endParaRPr lang="ru-RU" sz="240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304800" indent="-304800" algn="l">
              <a:lnSpc>
                <a:spcPts val="2925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</a:t>
            </a: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1-м и 2-м классе «Сапсана»
Рестораны и отели в Санкт-Петербурге в период</a:t>
            </a:r>
            <a:br>
              <a:rPr dirty="0"/>
            </a:b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проведения ПМЭФ (более 100 точек)
В зонах делового общения — выкладка на стенде РБК
Официальный автомобиль форума*</a:t>
            </a:r>
            <a:endParaRPr lang="en-US" sz="2400" dirty="0"/>
          </a:p>
        </p:txBody>
      </p:sp>
      <p:pic>
        <p:nvPicPr>
          <p:cNvPr id="12" name="Mask group">
            <a:extLst>
              <a:ext uri="{FF2B5EF4-FFF2-40B4-BE49-F238E27FC236}">
                <a16:creationId xmlns:a16="http://schemas.microsoft.com/office/drawing/2014/main" id="{8FEDD9D5-9320-71F2-4C76-A7AA05CF738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096750" y="4581525"/>
            <a:ext cx="5524499" cy="4381499"/>
          </a:xfrm>
          <a:prstGeom prst="rect">
            <a:avLst/>
          </a:prstGeom>
        </p:spPr>
      </p:pic>
      <p:pic>
        <p:nvPicPr>
          <p:cNvPr id="13" name="Rectangle 15" descr="preencoded.png">
            <a:extLst>
              <a:ext uri="{FF2B5EF4-FFF2-40B4-BE49-F238E27FC236}">
                <a16:creationId xmlns:a16="http://schemas.microsoft.com/office/drawing/2014/main" id="{5A6E88B9-819E-CADE-886A-A7BFD9F26D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096750" y="4581525"/>
            <a:ext cx="552450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268325" y="666750"/>
            <a:ext cx="4352925" cy="466725"/>
          </a:xfrm>
          <a:prstGeom prst="rect">
            <a:avLst/>
          </a:prstGeom>
        </p:spPr>
      </p:pic>
      <p:pic>
        <p:nvPicPr>
          <p:cNvPr id="4" name="Rectangle 1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4581525"/>
            <a:ext cx="11239500" cy="43815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865347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Газета РБК на ВЭФ</a:t>
            </a:r>
            <a:endParaRPr lang="en-US" sz="8850" dirty="0"/>
          </a:p>
        </p:txBody>
      </p:sp>
      <p:sp>
        <p:nvSpPr>
          <p:cNvPr id="8" name="Text 1"/>
          <p:cNvSpPr/>
          <p:nvPr/>
        </p:nvSpPr>
        <p:spPr>
          <a:xfrm>
            <a:off x="13535025" y="800100"/>
            <a:ext cx="381952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ежедневная деловая </a:t>
            </a:r>
            <a:r>
              <a:rPr lang="en-US" sz="2250" dirty="0" err="1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250" dirty="0"/>
          </a:p>
        </p:txBody>
      </p:sp>
      <p:sp>
        <p:nvSpPr>
          <p:cNvPr id="9" name="5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Дополнительный тираж — 5 тыс. экземпляров</a:t>
            </a:r>
            <a:endParaRPr lang="en-US" sz="2250" dirty="0"/>
          </a:p>
        </p:txBody>
      </p:sp>
      <p:sp>
        <p:nvSpPr>
          <p:cNvPr id="10" name="100"/>
          <p:cNvSpPr/>
          <p:nvPr/>
        </p:nvSpPr>
        <p:spPr>
          <a:xfrm>
            <a:off x="1181100" y="4794174"/>
            <a:ext cx="10020300" cy="2609850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925"/>
              </a:lnSpc>
              <a:spcAft>
                <a:spcPts val="1800"/>
              </a:spcAft>
              <a:buSzPct val="100000"/>
            </a:pPr>
            <a:r>
              <a:rPr lang="en-US" sz="240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Распространение:</a:t>
            </a:r>
            <a:endParaRPr lang="ru-RU" sz="240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304800" indent="-304800" algn="l">
              <a:lnSpc>
                <a:spcPts val="2925"/>
              </a:lnSpc>
              <a:spcAft>
                <a:spcPts val="1800"/>
              </a:spcAft>
              <a:buSzPct val="100000"/>
              <a:buChar char="•"/>
            </a:pPr>
            <a:r>
              <a:rPr lang="en-US" sz="240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Аккредитованные</a:t>
            </a:r>
            <a:r>
              <a:rPr lang="en-US" sz="24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отели во Владивостоке в период проведения ВЭФ (более 100 точек)
На фирменных стойках форума
В зонах делового общения — выкладка на стенде РБК</a:t>
            </a:r>
            <a:endParaRPr lang="en-US" sz="2400" dirty="0"/>
          </a:p>
        </p:txBody>
      </p:sp>
      <p:pic>
        <p:nvPicPr>
          <p:cNvPr id="11" name="Mask group">
            <a:extLst>
              <a:ext uri="{FF2B5EF4-FFF2-40B4-BE49-F238E27FC236}">
                <a16:creationId xmlns:a16="http://schemas.microsoft.com/office/drawing/2014/main" id="{C50057FD-AACA-EDFB-8415-D0DA49C79A9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096750" y="4581525"/>
            <a:ext cx="5524499" cy="4381499"/>
          </a:xfrm>
          <a:prstGeom prst="rect">
            <a:avLst/>
          </a:prstGeom>
        </p:spPr>
      </p:pic>
      <p:pic>
        <p:nvPicPr>
          <p:cNvPr id="12" name="Rectangle 15" descr="preencoded.png">
            <a:extLst>
              <a:ext uri="{FF2B5EF4-FFF2-40B4-BE49-F238E27FC236}">
                <a16:creationId xmlns:a16="http://schemas.microsoft.com/office/drawing/2014/main" id="{B5B0336A-EAD0-0E6A-BDCF-9C08D9DF2AC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2096750" y="4581525"/>
            <a:ext cx="552450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303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 16_9 - 361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4" name="Frame 38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6734175"/>
            <a:ext cx="1495425" cy="466725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default_name"/>
          <p:cNvSpPr/>
          <p:nvPr/>
        </p:nvSpPr>
        <p:spPr>
          <a:xfrm>
            <a:off x="666750" y="7848600"/>
            <a:ext cx="12849225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6269"/>
              </a:lnSpc>
              <a:buNone/>
            </a:pPr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</a:t>
            </a:r>
            <a:br/>
            <a:r>
              <a:rPr lang="en-US" sz="600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возможности</a:t>
            </a:r>
            <a:endParaRPr lang="en-US" sz="6000" dirty="0"/>
          </a:p>
        </p:txBody>
      </p:sp>
      <p:sp>
        <p:nvSpPr>
          <p:cNvPr id="7" name="default_name"/>
          <p:cNvSpPr/>
          <p:nvPr/>
        </p:nvSpPr>
        <p:spPr>
          <a:xfrm>
            <a:off x="942975" y="6862763"/>
            <a:ext cx="95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2336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Газета</a:t>
            </a:r>
            <a:endParaRPr lang="en-US" sz="23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Rectangle 1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76600"/>
            <a:ext cx="16954500" cy="6343650"/>
          </a:xfrm>
          <a:prstGeom prst="rect">
            <a:avLst/>
          </a:prstGeom>
        </p:spPr>
      </p:pic>
      <p:pic>
        <p:nvPicPr>
          <p:cNvPr id="5" name="Rectangle 26104219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81125" y="3933825"/>
            <a:ext cx="1238250" cy="1771650"/>
          </a:xfrm>
          <a:prstGeom prst="rect">
            <a:avLst/>
          </a:prstGeom>
        </p:spPr>
      </p:pic>
      <p:pic>
        <p:nvPicPr>
          <p:cNvPr id="6" name="Rectangle 2610425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81125" y="4257675"/>
            <a:ext cx="1238250" cy="1447800"/>
          </a:xfrm>
          <a:prstGeom prst="rect">
            <a:avLst/>
          </a:prstGeom>
        </p:spPr>
      </p:pic>
      <p:pic>
        <p:nvPicPr>
          <p:cNvPr id="7" name="Rectangle 26104239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095500" y="6867525"/>
            <a:ext cx="1238250" cy="1771650"/>
          </a:xfrm>
          <a:prstGeom prst="rect">
            <a:avLst/>
          </a:prstGeom>
        </p:spPr>
      </p:pic>
      <p:pic>
        <p:nvPicPr>
          <p:cNvPr id="8" name="Rectangle 26104263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619375" y="7334250"/>
            <a:ext cx="714375" cy="1304925"/>
          </a:xfrm>
          <a:prstGeom prst="rect">
            <a:avLst/>
          </a:prstGeom>
        </p:spPr>
      </p:pic>
      <p:pic>
        <p:nvPicPr>
          <p:cNvPr id="9" name="Rectangle 2610422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81125" y="5895975"/>
            <a:ext cx="1238250" cy="466725"/>
          </a:xfrm>
          <a:prstGeom prst="rect">
            <a:avLst/>
          </a:prstGeom>
        </p:spPr>
      </p:pic>
      <p:pic>
        <p:nvPicPr>
          <p:cNvPr id="10" name="Rectangle 2610424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095500" y="8829675"/>
            <a:ext cx="1238250" cy="466725"/>
          </a:xfrm>
          <a:prstGeom prst="rect">
            <a:avLst/>
          </a:prstGeom>
        </p:spPr>
      </p:pic>
      <p:pic>
        <p:nvPicPr>
          <p:cNvPr id="11" name="Rectangle 2610422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38625" y="3933825"/>
            <a:ext cx="1238250" cy="1771650"/>
          </a:xfrm>
          <a:prstGeom prst="rect">
            <a:avLst/>
          </a:prstGeom>
        </p:spPr>
      </p:pic>
      <p:pic>
        <p:nvPicPr>
          <p:cNvPr id="12" name="Rectangle 26104256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953000" y="3933825"/>
            <a:ext cx="523875" cy="323850"/>
          </a:xfrm>
          <a:prstGeom prst="rect">
            <a:avLst/>
          </a:prstGeom>
        </p:spPr>
      </p:pic>
      <p:pic>
        <p:nvPicPr>
          <p:cNvPr id="13" name="Rectangle 26104241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5667375" y="6867525"/>
            <a:ext cx="1333500" cy="1771650"/>
          </a:xfrm>
          <a:prstGeom prst="rect">
            <a:avLst/>
          </a:prstGeom>
        </p:spPr>
      </p:pic>
      <p:pic>
        <p:nvPicPr>
          <p:cNvPr id="14" name="Rectangle 26104249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811125" y="6867525"/>
            <a:ext cx="1238250" cy="1771650"/>
          </a:xfrm>
          <a:prstGeom prst="rect">
            <a:avLst/>
          </a:prstGeom>
        </p:spPr>
      </p:pic>
      <p:pic>
        <p:nvPicPr>
          <p:cNvPr id="15" name="Rectangle 26104265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2811125" y="6657975"/>
            <a:ext cx="1047750" cy="1981200"/>
          </a:xfrm>
          <a:prstGeom prst="rect">
            <a:avLst/>
          </a:prstGeom>
        </p:spPr>
      </p:pic>
      <p:pic>
        <p:nvPicPr>
          <p:cNvPr id="16" name="Rectangle 2610423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38625" y="5895975"/>
            <a:ext cx="1238250" cy="466725"/>
          </a:xfrm>
          <a:prstGeom prst="rect">
            <a:avLst/>
          </a:prstGeom>
        </p:spPr>
      </p:pic>
      <p:pic>
        <p:nvPicPr>
          <p:cNvPr id="17" name="Rectangle 2610425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2811125" y="8829675"/>
            <a:ext cx="1238250" cy="466725"/>
          </a:xfrm>
          <a:prstGeom prst="rect">
            <a:avLst/>
          </a:prstGeom>
        </p:spPr>
      </p:pic>
      <p:pic>
        <p:nvPicPr>
          <p:cNvPr id="18" name="Rectangle 2610422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096125" y="3933825"/>
            <a:ext cx="1238250" cy="1771650"/>
          </a:xfrm>
          <a:prstGeom prst="rect">
            <a:avLst/>
          </a:prstGeom>
        </p:spPr>
      </p:pic>
      <p:pic>
        <p:nvPicPr>
          <p:cNvPr id="19" name="Rectangle 26104231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096125" y="5895975"/>
            <a:ext cx="1238250" cy="466725"/>
          </a:xfrm>
          <a:prstGeom prst="rect">
            <a:avLst/>
          </a:prstGeom>
        </p:spPr>
      </p:pic>
      <p:pic>
        <p:nvPicPr>
          <p:cNvPr id="20" name="Rectangle 26104225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0668000" y="3933825"/>
            <a:ext cx="1238250" cy="1771650"/>
          </a:xfrm>
          <a:prstGeom prst="rect">
            <a:avLst/>
          </a:prstGeom>
        </p:spPr>
      </p:pic>
      <p:pic>
        <p:nvPicPr>
          <p:cNvPr id="21" name="Rectangle 26104232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668000" y="5895975"/>
            <a:ext cx="1238250" cy="466725"/>
          </a:xfrm>
          <a:prstGeom prst="rect">
            <a:avLst/>
          </a:prstGeom>
        </p:spPr>
      </p:pic>
      <p:pic>
        <p:nvPicPr>
          <p:cNvPr id="22" name="Rectangle 2610422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239875" y="3933825"/>
            <a:ext cx="1238250" cy="1771650"/>
          </a:xfrm>
          <a:prstGeom prst="rect">
            <a:avLst/>
          </a:prstGeom>
        </p:spPr>
      </p:pic>
      <p:pic>
        <p:nvPicPr>
          <p:cNvPr id="23" name="Rectangle 26104261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4239875" y="4257675"/>
            <a:ext cx="1238250" cy="295275"/>
          </a:xfrm>
          <a:prstGeom prst="rect">
            <a:avLst/>
          </a:prstGeom>
        </p:spPr>
      </p:pic>
      <p:pic>
        <p:nvPicPr>
          <p:cNvPr id="24" name="Rectangle 26104233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4239875" y="5895975"/>
            <a:ext cx="1238250" cy="466725"/>
          </a:xfrm>
          <a:prstGeom prst="rect">
            <a:avLst/>
          </a:prstGeom>
        </p:spPr>
      </p:pic>
      <p:pic>
        <p:nvPicPr>
          <p:cNvPr id="25" name="Rectangle 26104220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09875" y="3933825"/>
            <a:ext cx="1238250" cy="1771650"/>
          </a:xfrm>
          <a:prstGeom prst="rect">
            <a:avLst/>
          </a:prstGeom>
        </p:spPr>
      </p:pic>
      <p:pic>
        <p:nvPicPr>
          <p:cNvPr id="26" name="Rectangle 2610424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38625" y="6867525"/>
            <a:ext cx="1238250" cy="1771650"/>
          </a:xfrm>
          <a:prstGeom prst="rect">
            <a:avLst/>
          </a:prstGeom>
        </p:spPr>
      </p:pic>
      <p:pic>
        <p:nvPicPr>
          <p:cNvPr id="27" name="Rectangle 26104266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4238625" y="7200900"/>
            <a:ext cx="1238250" cy="1438275"/>
          </a:xfrm>
          <a:prstGeom prst="rect">
            <a:avLst/>
          </a:prstGeom>
        </p:spPr>
      </p:pic>
      <p:pic>
        <p:nvPicPr>
          <p:cNvPr id="28" name="Rectangle 26104255" descr="preencoded.png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2809875" y="5238750"/>
            <a:ext cx="1238250" cy="466725"/>
          </a:xfrm>
          <a:prstGeom prst="rect">
            <a:avLst/>
          </a:prstGeom>
        </p:spPr>
      </p:pic>
      <p:pic>
        <p:nvPicPr>
          <p:cNvPr id="29" name="Rectangle 26104234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09875" y="5895975"/>
            <a:ext cx="1238250" cy="466725"/>
          </a:xfrm>
          <a:prstGeom prst="rect">
            <a:avLst/>
          </a:prstGeom>
        </p:spPr>
      </p:pic>
      <p:pic>
        <p:nvPicPr>
          <p:cNvPr id="30" name="Rectangle 26104244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4238625" y="8829675"/>
            <a:ext cx="5524500" cy="466725"/>
          </a:xfrm>
          <a:prstGeom prst="rect">
            <a:avLst/>
          </a:prstGeom>
        </p:spPr>
      </p:pic>
      <p:pic>
        <p:nvPicPr>
          <p:cNvPr id="31" name="Rectangle 26104222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67375" y="3933825"/>
            <a:ext cx="1238250" cy="1771650"/>
          </a:xfrm>
          <a:prstGeom prst="rect">
            <a:avLst/>
          </a:prstGeom>
        </p:spPr>
      </p:pic>
      <p:pic>
        <p:nvPicPr>
          <p:cNvPr id="32" name="Rectangle 26104245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7000875" y="6867525"/>
            <a:ext cx="1333500" cy="1771650"/>
          </a:xfrm>
          <a:prstGeom prst="rect">
            <a:avLst/>
          </a:prstGeom>
        </p:spPr>
      </p:pic>
      <p:pic>
        <p:nvPicPr>
          <p:cNvPr id="33" name="Rectangle 26104257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6191250" y="3933825"/>
            <a:ext cx="714375" cy="323850"/>
          </a:xfrm>
          <a:prstGeom prst="rect">
            <a:avLst/>
          </a:prstGeom>
        </p:spPr>
      </p:pic>
      <p:pic>
        <p:nvPicPr>
          <p:cNvPr id="34" name="Rectangle 26104253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8524875" y="6867525"/>
            <a:ext cx="1238250" cy="1771650"/>
          </a:xfrm>
          <a:prstGeom prst="rect">
            <a:avLst/>
          </a:prstGeom>
        </p:spPr>
      </p:pic>
      <p:pic>
        <p:nvPicPr>
          <p:cNvPr id="35" name="Rectangle 2610425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4239875" y="6867525"/>
            <a:ext cx="1238250" cy="1771650"/>
          </a:xfrm>
          <a:prstGeom prst="rect">
            <a:avLst/>
          </a:prstGeom>
        </p:spPr>
      </p:pic>
      <p:pic>
        <p:nvPicPr>
          <p:cNvPr id="36" name="Rectangle 26104264" descr="preencoded.png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14239875" y="7458075"/>
            <a:ext cx="1238250" cy="400050"/>
          </a:xfrm>
          <a:prstGeom prst="rect">
            <a:avLst/>
          </a:prstGeom>
        </p:spPr>
      </p:pic>
      <p:pic>
        <p:nvPicPr>
          <p:cNvPr id="37" name="Rectangle 2610424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0668000" y="6867525"/>
            <a:ext cx="1238250" cy="1771650"/>
          </a:xfrm>
          <a:prstGeom prst="rect">
            <a:avLst/>
          </a:prstGeom>
        </p:spPr>
      </p:pic>
      <p:pic>
        <p:nvPicPr>
          <p:cNvPr id="38" name="Rectangle 26104235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67375" y="5895975"/>
            <a:ext cx="1238250" cy="466725"/>
          </a:xfrm>
          <a:prstGeom prst="rect">
            <a:avLst/>
          </a:prstGeom>
        </p:spPr>
      </p:pic>
      <p:pic>
        <p:nvPicPr>
          <p:cNvPr id="39" name="Rectangle 26104252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4239875" y="8829675"/>
            <a:ext cx="1238250" cy="466725"/>
          </a:xfrm>
          <a:prstGeom prst="rect">
            <a:avLst/>
          </a:prstGeom>
        </p:spPr>
      </p:pic>
      <p:pic>
        <p:nvPicPr>
          <p:cNvPr id="40" name="Rectangle 2610424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0668000" y="8829675"/>
            <a:ext cx="1238250" cy="466725"/>
          </a:xfrm>
          <a:prstGeom prst="rect">
            <a:avLst/>
          </a:prstGeom>
        </p:spPr>
      </p:pic>
      <p:pic>
        <p:nvPicPr>
          <p:cNvPr id="43" name="Rectangle 26104226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811125" y="3933825"/>
            <a:ext cx="1238250" cy="1771650"/>
          </a:xfrm>
          <a:prstGeom prst="rect">
            <a:avLst/>
          </a:prstGeom>
        </p:spPr>
      </p:pic>
      <p:pic>
        <p:nvPicPr>
          <p:cNvPr id="44" name="Rectangle 26104260" descr="preencoded.png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12811125" y="4257675"/>
            <a:ext cx="1238250" cy="447675"/>
          </a:xfrm>
          <a:prstGeom prst="rect">
            <a:avLst/>
          </a:prstGeom>
        </p:spPr>
      </p:pic>
      <p:pic>
        <p:nvPicPr>
          <p:cNvPr id="45" name="Rectangle 2610423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2811125" y="5895975"/>
            <a:ext cx="1238250" cy="466725"/>
          </a:xfrm>
          <a:prstGeom prst="rect">
            <a:avLst/>
          </a:prstGeom>
        </p:spPr>
      </p:pic>
      <p:pic>
        <p:nvPicPr>
          <p:cNvPr id="46" name="Rectangle 26104228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5668625" y="3933825"/>
            <a:ext cx="1238250" cy="1771650"/>
          </a:xfrm>
          <a:prstGeom prst="rect">
            <a:avLst/>
          </a:prstGeom>
        </p:spPr>
      </p:pic>
      <p:pic>
        <p:nvPicPr>
          <p:cNvPr id="47" name="Rectangle 26104262" descr="preencoded.png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15668625" y="4257675"/>
            <a:ext cx="1238250" cy="219075"/>
          </a:xfrm>
          <a:prstGeom prst="rect">
            <a:avLst/>
          </a:prstGeom>
        </p:spPr>
      </p:pic>
      <p:pic>
        <p:nvPicPr>
          <p:cNvPr id="48" name="Rectangle 26104238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5668625" y="5895975"/>
            <a:ext cx="1238250" cy="466725"/>
          </a:xfrm>
          <a:prstGeom prst="rect">
            <a:avLst/>
          </a:prstGeom>
        </p:spPr>
      </p:pic>
      <p:pic>
        <p:nvPicPr>
          <p:cNvPr id="49" name="Rectangle 26104258" descr="preencoded.png"/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7096125" y="4257675"/>
            <a:ext cx="1238250" cy="133350"/>
          </a:xfrm>
          <a:prstGeom prst="rect">
            <a:avLst/>
          </a:prstGeom>
        </p:spPr>
      </p:pic>
      <p:pic>
        <p:nvPicPr>
          <p:cNvPr id="51" name="Line 17" descr="preencoded.png"/>
          <p:cNvPicPr>
            <a:picLocks noChangeAspect="1"/>
          </p:cNvPicPr>
          <p:nvPr/>
        </p:nvPicPr>
        <p:blipFill>
          <a:blip r:embed="rId43"/>
          <a:srcRect/>
          <a:stretch/>
        </p:blipFill>
        <p:spPr>
          <a:xfrm>
            <a:off x="11287125" y="6867525"/>
            <a:ext cx="9525" cy="1771650"/>
          </a:xfrm>
          <a:prstGeom prst="rect">
            <a:avLst/>
          </a:prstGeom>
        </p:spPr>
      </p:pic>
      <p:pic>
        <p:nvPicPr>
          <p:cNvPr id="52" name="Line 18" descr="preencoded.png"/>
          <p:cNvPicPr>
            <a:picLocks noChangeAspect="1"/>
          </p:cNvPicPr>
          <p:nvPr/>
        </p:nvPicPr>
        <p:blipFill>
          <a:blip r:embed="rId44"/>
          <a:srcRect/>
          <a:stretch/>
        </p:blipFill>
        <p:spPr>
          <a:xfrm>
            <a:off x="10668000" y="7753350"/>
            <a:ext cx="1238250" cy="18288"/>
          </a:xfrm>
          <a:prstGeom prst="rect">
            <a:avLst/>
          </a:prstGeom>
        </p:spPr>
      </p:pic>
      <p:sp>
        <p:nvSpPr>
          <p:cNvPr id="53" name="Text 0"/>
          <p:cNvSpPr/>
          <p:nvPr/>
        </p:nvSpPr>
        <p:spPr>
          <a:xfrm>
            <a:off x="666750" y="1790918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форматы спецпозиций</a:t>
            </a:r>
            <a:endParaRPr lang="en-US" sz="6000" dirty="0"/>
          </a:p>
        </p:txBody>
      </p:sp>
      <p:sp>
        <p:nvSpPr>
          <p:cNvPr id="54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55" name="name_4 700 000"/>
          <p:cNvSpPr/>
          <p:nvPr/>
        </p:nvSpPr>
        <p:spPr>
          <a:xfrm>
            <a:off x="1476375" y="6067425"/>
            <a:ext cx="10572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4 700 000 ₽</a:t>
            </a:r>
            <a:endParaRPr lang="en-US" sz="1350" dirty="0"/>
          </a:p>
        </p:txBody>
      </p:sp>
      <p:sp>
        <p:nvSpPr>
          <p:cNvPr id="56" name="name_1-"/>
          <p:cNvSpPr/>
          <p:nvPr/>
        </p:nvSpPr>
        <p:spPr>
          <a:xfrm>
            <a:off x="13716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1-я полоса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(обложка)</a:t>
            </a:r>
            <a:endParaRPr lang="en-US" sz="1200" dirty="0"/>
          </a:p>
        </p:txBody>
      </p:sp>
      <p:sp>
        <p:nvSpPr>
          <p:cNvPr id="57" name="name_254  308"/>
          <p:cNvSpPr/>
          <p:nvPr/>
        </p:nvSpPr>
        <p:spPr>
          <a:xfrm>
            <a:off x="1371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254 х 308 мм</a:t>
            </a:r>
            <a:endParaRPr lang="en-US" sz="1200" dirty="0"/>
          </a:p>
        </p:txBody>
      </p:sp>
      <p:sp>
        <p:nvSpPr>
          <p:cNvPr id="58" name="name_1508  2815"/>
          <p:cNvSpPr/>
          <p:nvPr/>
        </p:nvSpPr>
        <p:spPr>
          <a:xfrm>
            <a:off x="2085975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150,8 х 281,5 мм</a:t>
            </a:r>
            <a:endParaRPr lang="en-US" sz="1200" dirty="0"/>
          </a:p>
        </p:txBody>
      </p:sp>
      <p:sp>
        <p:nvSpPr>
          <p:cNvPr id="59" name="name_254  852"/>
          <p:cNvSpPr/>
          <p:nvPr/>
        </p:nvSpPr>
        <p:spPr>
          <a:xfrm>
            <a:off x="28003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85,2 мм</a:t>
            </a:r>
            <a:endParaRPr lang="en-US" sz="1200" dirty="0"/>
          </a:p>
        </p:txBody>
      </p:sp>
      <p:sp>
        <p:nvSpPr>
          <p:cNvPr id="60" name="name_125  282"/>
          <p:cNvSpPr/>
          <p:nvPr/>
        </p:nvSpPr>
        <p:spPr>
          <a:xfrm>
            <a:off x="42291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28,2 мм</a:t>
            </a:r>
            <a:endParaRPr lang="en-US" sz="1200" dirty="0"/>
          </a:p>
        </p:txBody>
      </p:sp>
      <p:sp>
        <p:nvSpPr>
          <p:cNvPr id="61" name="name_254  31115"/>
          <p:cNvSpPr/>
          <p:nvPr/>
        </p:nvSpPr>
        <p:spPr>
          <a:xfrm>
            <a:off x="422910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311,15 мм</a:t>
            </a:r>
            <a:endParaRPr lang="en-US" sz="1200" dirty="0"/>
          </a:p>
        </p:txBody>
      </p:sp>
      <p:sp>
        <p:nvSpPr>
          <p:cNvPr id="62" name="name_254  370"/>
          <p:cNvSpPr/>
          <p:nvPr/>
        </p:nvSpPr>
        <p:spPr>
          <a:xfrm>
            <a:off x="851535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370 мм</a:t>
            </a:r>
            <a:endParaRPr lang="en-US" sz="1200" dirty="0"/>
          </a:p>
        </p:txBody>
      </p:sp>
      <p:sp>
        <p:nvSpPr>
          <p:cNvPr id="63" name="name_543  770"/>
          <p:cNvSpPr/>
          <p:nvPr/>
        </p:nvSpPr>
        <p:spPr>
          <a:xfrm>
            <a:off x="10658475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770 мм</a:t>
            </a:r>
            <a:endParaRPr lang="en-US" sz="1200" dirty="0"/>
          </a:p>
        </p:txBody>
      </p:sp>
      <p:sp>
        <p:nvSpPr>
          <p:cNvPr id="64" name="name_637  100"/>
          <p:cNvSpPr/>
          <p:nvPr/>
        </p:nvSpPr>
        <p:spPr>
          <a:xfrm>
            <a:off x="1423035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637 х 100 мм</a:t>
            </a:r>
            <a:endParaRPr lang="en-US" sz="1200" dirty="0"/>
          </a:p>
        </p:txBody>
      </p:sp>
      <p:sp>
        <p:nvSpPr>
          <p:cNvPr id="65" name="name_220  440"/>
          <p:cNvSpPr/>
          <p:nvPr/>
        </p:nvSpPr>
        <p:spPr>
          <a:xfrm>
            <a:off x="1280160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220 х 440 мм</a:t>
            </a:r>
            <a:endParaRPr lang="en-US" sz="1200" dirty="0"/>
          </a:p>
        </p:txBody>
      </p:sp>
      <p:sp>
        <p:nvSpPr>
          <p:cNvPr id="66" name="name_543  370"/>
          <p:cNvSpPr/>
          <p:nvPr/>
        </p:nvSpPr>
        <p:spPr>
          <a:xfrm>
            <a:off x="5657850" y="79914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370 мм</a:t>
            </a:r>
            <a:endParaRPr lang="en-US" sz="1200" dirty="0"/>
          </a:p>
        </p:txBody>
      </p:sp>
      <p:sp>
        <p:nvSpPr>
          <p:cNvPr id="67" name="name_125  449"/>
          <p:cNvSpPr/>
          <p:nvPr/>
        </p:nvSpPr>
        <p:spPr>
          <a:xfrm>
            <a:off x="56578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44,9 мм</a:t>
            </a:r>
            <a:endParaRPr lang="en-US" sz="1200" dirty="0"/>
          </a:p>
        </p:txBody>
      </p:sp>
      <p:sp>
        <p:nvSpPr>
          <p:cNvPr id="68" name="name_254  333"/>
          <p:cNvSpPr/>
          <p:nvPr/>
        </p:nvSpPr>
        <p:spPr>
          <a:xfrm>
            <a:off x="7086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33,3 мм</a:t>
            </a:r>
            <a:endParaRPr lang="en-US" sz="1200" dirty="0"/>
          </a:p>
        </p:txBody>
      </p:sp>
      <p:sp>
        <p:nvSpPr>
          <p:cNvPr id="70" name="name_254  370"/>
          <p:cNvSpPr/>
          <p:nvPr/>
        </p:nvSpPr>
        <p:spPr>
          <a:xfrm>
            <a:off x="10658475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370 мм</a:t>
            </a:r>
            <a:endParaRPr lang="en-US" sz="1200" dirty="0"/>
          </a:p>
        </p:txBody>
      </p:sp>
      <p:sp>
        <p:nvSpPr>
          <p:cNvPr id="71" name="name_254  852"/>
          <p:cNvSpPr/>
          <p:nvPr/>
        </p:nvSpPr>
        <p:spPr>
          <a:xfrm>
            <a:off x="12801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85,2 мм</a:t>
            </a:r>
            <a:endParaRPr lang="en-US" sz="1200" dirty="0"/>
          </a:p>
        </p:txBody>
      </p:sp>
      <p:sp>
        <p:nvSpPr>
          <p:cNvPr id="72" name="name_254  593"/>
          <p:cNvSpPr/>
          <p:nvPr/>
        </p:nvSpPr>
        <p:spPr>
          <a:xfrm>
            <a:off x="142303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59,3 мм</a:t>
            </a:r>
            <a:endParaRPr lang="en-US" sz="1200" dirty="0"/>
          </a:p>
        </p:txBody>
      </p:sp>
      <p:sp>
        <p:nvSpPr>
          <p:cNvPr id="73" name="name_254  445"/>
          <p:cNvSpPr/>
          <p:nvPr/>
        </p:nvSpPr>
        <p:spPr>
          <a:xfrm>
            <a:off x="156591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44,5 мм</a:t>
            </a:r>
            <a:endParaRPr lang="en-US" sz="1200" dirty="0"/>
          </a:p>
        </p:txBody>
      </p:sp>
      <p:sp>
        <p:nvSpPr>
          <p:cNvPr id="74" name="Junior Page"/>
          <p:cNvSpPr/>
          <p:nvPr/>
        </p:nvSpPr>
        <p:spPr>
          <a:xfrm>
            <a:off x="2276475" y="7524750"/>
            <a:ext cx="876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Junior 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Page</a:t>
            </a:r>
            <a:endParaRPr lang="en-US" sz="1200" dirty="0"/>
          </a:p>
        </p:txBody>
      </p:sp>
      <p:sp>
        <p:nvSpPr>
          <p:cNvPr id="75" name="default_name"/>
          <p:cNvSpPr/>
          <p:nvPr/>
        </p:nvSpPr>
        <p:spPr>
          <a:xfrm>
            <a:off x="4419600" y="7524750"/>
            <a:ext cx="876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</a:t>
            </a:r>
            <a:endParaRPr lang="en-US" sz="1200" dirty="0"/>
          </a:p>
        </p:txBody>
      </p:sp>
      <p:sp>
        <p:nvSpPr>
          <p:cNvPr id="76" name="default_name"/>
          <p:cNvSpPr/>
          <p:nvPr/>
        </p:nvSpPr>
        <p:spPr>
          <a:xfrm>
            <a:off x="8705850" y="7524750"/>
            <a:ext cx="876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</a:t>
            </a:r>
            <a:endParaRPr lang="en-US" sz="1200" dirty="0"/>
          </a:p>
        </p:txBody>
      </p:sp>
      <p:sp>
        <p:nvSpPr>
          <p:cNvPr id="77" name="default_name"/>
          <p:cNvSpPr/>
          <p:nvPr/>
        </p:nvSpPr>
        <p:spPr>
          <a:xfrm>
            <a:off x="6372225" y="75247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</a:t>
            </a:r>
            <a:endParaRPr lang="en-US" sz="1200" dirty="0"/>
          </a:p>
        </p:txBody>
      </p:sp>
      <p:sp>
        <p:nvSpPr>
          <p:cNvPr id="78" name="Text 25"/>
          <p:cNvSpPr/>
          <p:nvPr/>
        </p:nvSpPr>
        <p:spPr>
          <a:xfrm>
            <a:off x="2800350" y="3552825"/>
            <a:ext cx="55435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Спецпозиции на первой полосе</a:t>
            </a:r>
            <a:endParaRPr lang="en-US" sz="1200" dirty="0"/>
          </a:p>
        </p:txBody>
      </p:sp>
      <p:sp>
        <p:nvSpPr>
          <p:cNvPr id="79" name="Text 26"/>
          <p:cNvSpPr/>
          <p:nvPr/>
        </p:nvSpPr>
        <p:spPr>
          <a:xfrm>
            <a:off x="1371600" y="6543675"/>
            <a:ext cx="268605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Нестандартный модуль</a:t>
            </a:r>
            <a:endParaRPr lang="en-US" sz="1200" dirty="0"/>
          </a:p>
        </p:txBody>
      </p:sp>
      <p:sp>
        <p:nvSpPr>
          <p:cNvPr id="80" name="Text 27"/>
          <p:cNvSpPr/>
          <p:nvPr/>
        </p:nvSpPr>
        <p:spPr>
          <a:xfrm>
            <a:off x="9248775" y="6543675"/>
            <a:ext cx="407670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Суперпанорама в центральном развороте</a:t>
            </a:r>
            <a:endParaRPr lang="en-US" sz="1200" dirty="0"/>
          </a:p>
        </p:txBody>
      </p:sp>
      <p:sp>
        <p:nvSpPr>
          <p:cNvPr id="81" name="default_name"/>
          <p:cNvSpPr/>
          <p:nvPr/>
        </p:nvSpPr>
        <p:spPr>
          <a:xfrm>
            <a:off x="4229100" y="6543675"/>
            <a:ext cx="5543550" cy="133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Суперобложка</a:t>
            </a:r>
            <a:endParaRPr lang="en-US" sz="1200" dirty="0"/>
          </a:p>
        </p:txBody>
      </p:sp>
      <p:sp>
        <p:nvSpPr>
          <p:cNvPr id="82" name="Text 29"/>
          <p:cNvSpPr/>
          <p:nvPr/>
        </p:nvSpPr>
        <p:spPr>
          <a:xfrm>
            <a:off x="9944100" y="3552825"/>
            <a:ext cx="26860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Спецпозиция на последней полосе</a:t>
            </a:r>
            <a:endParaRPr lang="en-US" sz="1200" dirty="0"/>
          </a:p>
        </p:txBody>
      </p:sp>
      <p:sp>
        <p:nvSpPr>
          <p:cNvPr id="83" name="default_name"/>
          <p:cNvSpPr/>
          <p:nvPr/>
        </p:nvSpPr>
        <p:spPr>
          <a:xfrm>
            <a:off x="12801600" y="355282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Спецпозиции</a:t>
            </a:r>
            <a:endParaRPr lang="en-US" sz="1200" dirty="0"/>
          </a:p>
        </p:txBody>
      </p:sp>
      <p:sp>
        <p:nvSpPr>
          <p:cNvPr id="84" name="Text 31"/>
          <p:cNvSpPr/>
          <p:nvPr/>
        </p:nvSpPr>
        <p:spPr>
          <a:xfrm>
            <a:off x="12801600" y="6467475"/>
            <a:ext cx="4114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Специальные рекламные форматы</a:t>
            </a:r>
            <a:endParaRPr lang="en-US" sz="1200" dirty="0"/>
          </a:p>
        </p:txBody>
      </p:sp>
      <p:sp>
        <p:nvSpPr>
          <p:cNvPr id="85" name="Text 32"/>
          <p:cNvSpPr/>
          <p:nvPr/>
        </p:nvSpPr>
        <p:spPr>
          <a:xfrm>
            <a:off x="5686425" y="4581525"/>
            <a:ext cx="122872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Увеличенный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модуль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шапке</a:t>
            </a:r>
            <a:endParaRPr lang="en-US" sz="1200" dirty="0"/>
          </a:p>
        </p:txBody>
      </p:sp>
      <p:sp>
        <p:nvSpPr>
          <p:cNvPr id="86" name="Text 33"/>
          <p:cNvSpPr/>
          <p:nvPr/>
        </p:nvSpPr>
        <p:spPr>
          <a:xfrm>
            <a:off x="4229100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Модуль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шапке</a:t>
            </a:r>
            <a:endParaRPr lang="en-US" sz="1200" dirty="0"/>
          </a:p>
        </p:txBody>
      </p:sp>
      <p:sp>
        <p:nvSpPr>
          <p:cNvPr id="87" name="1-"/>
          <p:cNvSpPr/>
          <p:nvPr/>
        </p:nvSpPr>
        <p:spPr>
          <a:xfrm>
            <a:off x="7086600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Перетяжка</a:t>
            </a:r>
            <a:br>
              <a:rPr dirty="0"/>
            </a:b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1-й полосе</a:t>
            </a:r>
            <a:endParaRPr lang="en-US" sz="1200" dirty="0"/>
          </a:p>
        </p:txBody>
      </p:sp>
      <p:sp>
        <p:nvSpPr>
          <p:cNvPr id="89" name="name_4-"/>
          <p:cNvSpPr/>
          <p:nvPr/>
        </p:nvSpPr>
        <p:spPr>
          <a:xfrm>
            <a:off x="10658475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4-я 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обложка</a:t>
            </a:r>
            <a:endParaRPr lang="en-US" sz="1200" dirty="0"/>
          </a:p>
        </p:txBody>
      </p:sp>
      <p:sp>
        <p:nvSpPr>
          <p:cNvPr id="90" name="name_14"/>
          <p:cNvSpPr/>
          <p:nvPr/>
        </p:nvSpPr>
        <p:spPr>
          <a:xfrm>
            <a:off x="12801600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1/4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1" name="default_name"/>
          <p:cNvSpPr/>
          <p:nvPr/>
        </p:nvSpPr>
        <p:spPr>
          <a:xfrm>
            <a:off x="12801600" y="75247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Брендированная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папка</a:t>
            </a:r>
            <a:endParaRPr lang="en-US" sz="1200" dirty="0"/>
          </a:p>
        </p:txBody>
      </p:sp>
      <p:sp>
        <p:nvSpPr>
          <p:cNvPr id="92" name="default_name"/>
          <p:cNvSpPr/>
          <p:nvPr/>
        </p:nvSpPr>
        <p:spPr>
          <a:xfrm>
            <a:off x="14230350" y="75247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Бандерольная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лента</a:t>
            </a:r>
            <a:endParaRPr lang="en-US" sz="1200" dirty="0"/>
          </a:p>
        </p:txBody>
      </p:sp>
      <p:sp>
        <p:nvSpPr>
          <p:cNvPr id="93" name="name_16"/>
          <p:cNvSpPr/>
          <p:nvPr/>
        </p:nvSpPr>
        <p:spPr>
          <a:xfrm>
            <a:off x="14230350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1/6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4" name="name_18"/>
          <p:cNvSpPr/>
          <p:nvPr/>
        </p:nvSpPr>
        <p:spPr>
          <a:xfrm>
            <a:off x="15659100" y="4581525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1/8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5" name="Text 42"/>
          <p:cNvSpPr/>
          <p:nvPr/>
        </p:nvSpPr>
        <p:spPr>
          <a:xfrm>
            <a:off x="280035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Большой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нижний 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модуль</a:t>
            </a:r>
            <a:endParaRPr lang="en-US" sz="1200" dirty="0"/>
          </a:p>
        </p:txBody>
      </p:sp>
      <p:sp>
        <p:nvSpPr>
          <p:cNvPr id="96" name="name_950 000"/>
          <p:cNvSpPr/>
          <p:nvPr/>
        </p:nvSpPr>
        <p:spPr>
          <a:xfrm>
            <a:off x="2257425" y="90011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950 000 ₽</a:t>
            </a:r>
            <a:endParaRPr lang="en-US" sz="1350" dirty="0"/>
          </a:p>
        </p:txBody>
      </p:sp>
      <p:sp>
        <p:nvSpPr>
          <p:cNvPr id="97" name="name_4 400 000"/>
          <p:cNvSpPr/>
          <p:nvPr/>
        </p:nvSpPr>
        <p:spPr>
          <a:xfrm>
            <a:off x="4857750" y="9001125"/>
            <a:ext cx="43053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4 400 000 ₽</a:t>
            </a:r>
            <a:r>
              <a:rPr lang="en-US" sz="1350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(не включая стоимость производства)</a:t>
            </a:r>
            <a:endParaRPr lang="en-US" sz="1350" dirty="0"/>
          </a:p>
        </p:txBody>
      </p:sp>
      <p:sp>
        <p:nvSpPr>
          <p:cNvPr id="98" name="name_650 000"/>
          <p:cNvSpPr/>
          <p:nvPr/>
        </p:nvSpPr>
        <p:spPr>
          <a:xfrm>
            <a:off x="2971800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650 000 ₽</a:t>
            </a:r>
            <a:endParaRPr lang="en-US" sz="1350" dirty="0"/>
          </a:p>
        </p:txBody>
      </p:sp>
      <p:sp>
        <p:nvSpPr>
          <p:cNvPr id="99" name="name_300 000"/>
          <p:cNvSpPr/>
          <p:nvPr/>
        </p:nvSpPr>
        <p:spPr>
          <a:xfrm>
            <a:off x="4400550" y="6067425"/>
            <a:ext cx="9334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300 000 ₽</a:t>
            </a:r>
            <a:endParaRPr lang="en-US" sz="1350" dirty="0"/>
          </a:p>
        </p:txBody>
      </p:sp>
      <p:sp>
        <p:nvSpPr>
          <p:cNvPr id="100" name="name_450 000"/>
          <p:cNvSpPr/>
          <p:nvPr/>
        </p:nvSpPr>
        <p:spPr>
          <a:xfrm>
            <a:off x="5819775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450 000 ₽</a:t>
            </a:r>
            <a:endParaRPr lang="en-US" sz="1350" dirty="0"/>
          </a:p>
        </p:txBody>
      </p:sp>
      <p:sp>
        <p:nvSpPr>
          <p:cNvPr id="101" name="name_550 000"/>
          <p:cNvSpPr/>
          <p:nvPr/>
        </p:nvSpPr>
        <p:spPr>
          <a:xfrm>
            <a:off x="7267575" y="60674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550 000 ₽</a:t>
            </a:r>
            <a:endParaRPr lang="en-US" sz="1350" dirty="0"/>
          </a:p>
        </p:txBody>
      </p:sp>
      <p:sp>
        <p:nvSpPr>
          <p:cNvPr id="102" name="name_350 000"/>
          <p:cNvSpPr/>
          <p:nvPr/>
        </p:nvSpPr>
        <p:spPr>
          <a:xfrm>
            <a:off x="8686800" y="60674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350 000 ₽</a:t>
            </a:r>
            <a:endParaRPr lang="en-US" sz="1350" dirty="0"/>
          </a:p>
        </p:txBody>
      </p:sp>
      <p:sp>
        <p:nvSpPr>
          <p:cNvPr id="103" name="name_2 050 000"/>
          <p:cNvSpPr/>
          <p:nvPr/>
        </p:nvSpPr>
        <p:spPr>
          <a:xfrm>
            <a:off x="10753725" y="6067425"/>
            <a:ext cx="10572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2 050 000 ₽</a:t>
            </a:r>
            <a:endParaRPr lang="en-US" sz="1350" dirty="0"/>
          </a:p>
        </p:txBody>
      </p:sp>
      <p:sp>
        <p:nvSpPr>
          <p:cNvPr id="104" name="name_3 100 000"/>
          <p:cNvSpPr/>
          <p:nvPr/>
        </p:nvSpPr>
        <p:spPr>
          <a:xfrm>
            <a:off x="10763250" y="9001125"/>
            <a:ext cx="10382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3 100 000 ₽</a:t>
            </a:r>
            <a:endParaRPr lang="en-US" sz="1350" dirty="0"/>
          </a:p>
        </p:txBody>
      </p:sp>
      <p:sp>
        <p:nvSpPr>
          <p:cNvPr id="105" name="name_3 500 000"/>
          <p:cNvSpPr/>
          <p:nvPr/>
        </p:nvSpPr>
        <p:spPr>
          <a:xfrm>
            <a:off x="12896850" y="9001125"/>
            <a:ext cx="10668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3 500 000 ₽</a:t>
            </a:r>
            <a:endParaRPr lang="en-US" sz="1350" dirty="0"/>
          </a:p>
        </p:txBody>
      </p:sp>
      <p:sp>
        <p:nvSpPr>
          <p:cNvPr id="106" name="name_1 450 000"/>
          <p:cNvSpPr/>
          <p:nvPr/>
        </p:nvSpPr>
        <p:spPr>
          <a:xfrm>
            <a:off x="14354175" y="9001125"/>
            <a:ext cx="10191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1 450 000 ₽</a:t>
            </a:r>
            <a:endParaRPr lang="en-US" sz="1350" dirty="0"/>
          </a:p>
        </p:txBody>
      </p:sp>
      <p:sp>
        <p:nvSpPr>
          <p:cNvPr id="107" name="name_600 000"/>
          <p:cNvSpPr/>
          <p:nvPr/>
        </p:nvSpPr>
        <p:spPr>
          <a:xfrm>
            <a:off x="12963525" y="6067425"/>
            <a:ext cx="9334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600 000 ₽</a:t>
            </a:r>
            <a:endParaRPr lang="en-US" sz="1350" dirty="0"/>
          </a:p>
        </p:txBody>
      </p:sp>
      <p:sp>
        <p:nvSpPr>
          <p:cNvPr id="108" name="name_500 000"/>
          <p:cNvSpPr/>
          <p:nvPr/>
        </p:nvSpPr>
        <p:spPr>
          <a:xfrm>
            <a:off x="14392275" y="6067425"/>
            <a:ext cx="9334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500 000 ₽</a:t>
            </a:r>
            <a:endParaRPr lang="en-US" sz="1350" dirty="0"/>
          </a:p>
        </p:txBody>
      </p:sp>
      <p:sp>
        <p:nvSpPr>
          <p:cNvPr id="109" name="name_280 000"/>
          <p:cNvSpPr/>
          <p:nvPr/>
        </p:nvSpPr>
        <p:spPr>
          <a:xfrm>
            <a:off x="15840075" y="60674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280 000 ₽</a:t>
            </a:r>
            <a:endParaRPr lang="en-US" sz="1350" dirty="0"/>
          </a:p>
        </p:txBody>
      </p:sp>
      <p:sp>
        <p:nvSpPr>
          <p:cNvPr id="110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                   ** Цены указаны без учета НДС.</a:t>
            </a:r>
            <a:endParaRPr lang="en-US" sz="1500" dirty="0"/>
          </a:p>
        </p:txBody>
      </p:sp>
      <p:sp>
        <p:nvSpPr>
          <p:cNvPr id="111" name="Text 58"/>
          <p:cNvSpPr/>
          <p:nvPr/>
        </p:nvSpPr>
        <p:spPr>
          <a:xfrm>
            <a:off x="15668625" y="8829675"/>
            <a:ext cx="1666875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(не включая стоимость производства)</a:t>
            </a:r>
            <a:endParaRPr lang="en-US" sz="1200" dirty="0"/>
          </a:p>
        </p:txBody>
      </p:sp>
      <p:sp>
        <p:nvSpPr>
          <p:cNvPr id="112" name="name_4"/>
          <p:cNvSpPr/>
          <p:nvPr/>
        </p:nvSpPr>
        <p:spPr>
          <a:xfrm>
            <a:off x="10848975" y="7524750"/>
            <a:ext cx="876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Объем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8405812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6" name="Rectangle 15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7" name="Frame 2131327535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8" name="Frame 37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9" name="name_1-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1-я полоса газеты</a:t>
            </a:r>
            <a:endParaRPr lang="en-US" sz="8850" dirty="0"/>
          </a:p>
        </p:txBody>
      </p:sp>
      <p:sp>
        <p:nvSpPr>
          <p:cNvPr id="10" name="Text 1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Имиджевая обложка
</a:t>
            </a:r>
            <a:endParaRPr lang="en-US" sz="2250" dirty="0"/>
          </a:p>
        </p:txBody>
      </p:sp>
      <p:sp>
        <p:nvSpPr>
          <p:cNvPr id="11" name="Text 2"/>
          <p:cNvSpPr/>
          <p:nvPr/>
        </p:nvSpPr>
        <p:spPr>
          <a:xfrm>
            <a:off x="990600" y="4082676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2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3" name="name_4 700 000"/>
          <p:cNvSpPr/>
          <p:nvPr/>
        </p:nvSpPr>
        <p:spPr>
          <a:xfrm>
            <a:off x="1181100" y="7658100"/>
            <a:ext cx="37719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4 700 000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5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4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4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8" name="Rectangle 1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Увеличенный модуль в шапке</a:t>
            </a:r>
            <a:endParaRPr lang="en-US" sz="8850" dirty="0"/>
          </a:p>
        </p:txBody>
      </p:sp>
      <p:sp>
        <p:nvSpPr>
          <p:cNvPr id="10" name="1-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1-й полосе</a:t>
            </a:r>
            <a:endParaRPr lang="en-US" sz="2250" dirty="0"/>
          </a:p>
        </p:txBody>
      </p:sp>
      <p:sp>
        <p:nvSpPr>
          <p:cNvPr id="11" name="Text 2"/>
          <p:cNvSpPr/>
          <p:nvPr/>
        </p:nvSpPr>
        <p:spPr>
          <a:xfrm>
            <a:off x="990600" y="4082678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2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3" name="name_450 000"/>
          <p:cNvSpPr/>
          <p:nvPr/>
        </p:nvSpPr>
        <p:spPr>
          <a:xfrm>
            <a:off x="1181100" y="7658100"/>
            <a:ext cx="31908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5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Большой нижний модуль</a:t>
            </a:r>
            <a:endParaRPr lang="en-US" sz="8850" dirty="0"/>
          </a:p>
        </p:txBody>
      </p:sp>
      <p:sp>
        <p:nvSpPr>
          <p:cNvPr id="9" name="1-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1-й полосе</a:t>
            </a:r>
            <a:endParaRPr lang="en-US" sz="2250" dirty="0"/>
          </a:p>
        </p:txBody>
      </p:sp>
      <p:sp>
        <p:nvSpPr>
          <p:cNvPr id="10" name="Text 2"/>
          <p:cNvSpPr/>
          <p:nvPr/>
        </p:nvSpPr>
        <p:spPr>
          <a:xfrm>
            <a:off x="990600" y="4072045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2" name="name_650 000"/>
          <p:cNvSpPr/>
          <p:nvPr/>
        </p:nvSpPr>
        <p:spPr>
          <a:xfrm>
            <a:off x="1181100" y="7658100"/>
            <a:ext cx="31908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3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8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8" name="Junior page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Junior page</a:t>
            </a:r>
            <a:endParaRPr lang="en-US" sz="8850" dirty="0"/>
          </a:p>
        </p:txBody>
      </p:sp>
      <p:sp>
        <p:nvSpPr>
          <p:cNvPr id="9" name="3-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3-й полосе</a:t>
            </a:r>
            <a:endParaRPr lang="en-US" sz="2250" dirty="0"/>
          </a:p>
        </p:txBody>
      </p:sp>
      <p:sp>
        <p:nvSpPr>
          <p:cNvPr id="10" name="Text 2"/>
          <p:cNvSpPr/>
          <p:nvPr/>
        </p:nvSpPr>
        <p:spPr>
          <a:xfrm>
            <a:off x="990600" y="4072045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2" name="name_950 000"/>
          <p:cNvSpPr/>
          <p:nvPr/>
        </p:nvSpPr>
        <p:spPr>
          <a:xfrm>
            <a:off x="1181100" y="7658100"/>
            <a:ext cx="31908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3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9" name="Back cover"/>
          <p:cNvSpPr/>
          <p:nvPr/>
        </p:nvSpPr>
        <p:spPr>
          <a:xfrm>
            <a:off x="666750" y="1865346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Back cover</a:t>
            </a:r>
            <a:endParaRPr lang="en-US" sz="8850" dirty="0"/>
          </a:p>
        </p:txBody>
      </p:sp>
      <p:sp>
        <p:nvSpPr>
          <p:cNvPr id="10" name="name_4-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4-я обложка</a:t>
            </a:r>
            <a:endParaRPr lang="en-US" sz="2250" dirty="0"/>
          </a:p>
        </p:txBody>
      </p:sp>
      <p:sp>
        <p:nvSpPr>
          <p:cNvPr id="11" name="Text 2"/>
          <p:cNvSpPr/>
          <p:nvPr/>
        </p:nvSpPr>
        <p:spPr>
          <a:xfrm>
            <a:off x="990600" y="4072045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2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3" name="name_2 050 000"/>
          <p:cNvSpPr/>
          <p:nvPr/>
        </p:nvSpPr>
        <p:spPr>
          <a:xfrm>
            <a:off x="1181100" y="7658100"/>
            <a:ext cx="37814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2 050 000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5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6" name="Mask group" descr="preencoded.png">
            <a:extLst>
              <a:ext uri="{FF2B5EF4-FFF2-40B4-BE49-F238E27FC236}">
                <a16:creationId xmlns:a16="http://schemas.microsoft.com/office/drawing/2014/main" id="{F5EC2720-5948-31C8-0B2E-A83BBFDC13E7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17" name="Rectangle 15" descr="preencoded.png">
            <a:extLst>
              <a:ext uri="{FF2B5EF4-FFF2-40B4-BE49-F238E27FC236}">
                <a16:creationId xmlns:a16="http://schemas.microsoft.com/office/drawing/2014/main" id="{6B1CAAFC-76EB-DA21-C08B-908DF1F70F1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2131327536" descr="preencoded.png"/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5381625" y="7896225"/>
            <a:ext cx="3476625" cy="1304925"/>
          </a:xfrm>
          <a:prstGeom prst="rect">
            <a:avLst/>
          </a:prstGeom>
        </p:spPr>
      </p:pic>
      <p:pic>
        <p:nvPicPr>
          <p:cNvPr id="7" name="Frame 37" descr="preencoded.png"/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0" name="default_name"/>
          <p:cNvSpPr/>
          <p:nvPr/>
        </p:nvSpPr>
        <p:spPr>
          <a:xfrm>
            <a:off x="666750" y="185471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Суперобложка</a:t>
            </a:r>
            <a:endParaRPr lang="en-US" sz="8850" dirty="0"/>
          </a:p>
        </p:txBody>
      </p:sp>
      <p:sp>
        <p:nvSpPr>
          <p:cNvPr id="11" name="name_4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2250" dirty="0"/>
          </a:p>
        </p:txBody>
      </p:sp>
      <p:sp>
        <p:nvSpPr>
          <p:cNvPr id="12" name="Text 2"/>
          <p:cNvSpPr/>
          <p:nvPr/>
        </p:nvSpPr>
        <p:spPr>
          <a:xfrm>
            <a:off x="990600" y="4082676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3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4" name="name_4 400 000"/>
          <p:cNvSpPr/>
          <p:nvPr/>
        </p:nvSpPr>
        <p:spPr>
          <a:xfrm>
            <a:off x="1181100" y="7658100"/>
            <a:ext cx="38481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4 400 000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5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6" name="name_1 375 040"/>
          <p:cNvSpPr/>
          <p:nvPr/>
        </p:nvSpPr>
        <p:spPr>
          <a:xfrm>
            <a:off x="5381625" y="7874959"/>
            <a:ext cx="187642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1 375 040 ₽</a:t>
            </a:r>
            <a:endParaRPr lang="en-US" sz="2625" dirty="0"/>
          </a:p>
        </p:txBody>
      </p:sp>
      <p:sp>
        <p:nvSpPr>
          <p:cNvPr id="17" name="Text 7"/>
          <p:cNvSpPr/>
          <p:nvPr/>
        </p:nvSpPr>
        <p:spPr>
          <a:xfrm>
            <a:off x="5381625" y="8324850"/>
            <a:ext cx="349567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производства</a:t>
            </a:r>
            <a:endParaRPr lang="en-US" sz="2100" dirty="0"/>
          </a:p>
        </p:txBody>
      </p:sp>
      <p:sp>
        <p:nvSpPr>
          <p:cNvPr id="18" name="Text 8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9" name="Mask group">
            <a:extLst>
              <a:ext uri="{FF2B5EF4-FFF2-40B4-BE49-F238E27FC236}">
                <a16:creationId xmlns:a16="http://schemas.microsoft.com/office/drawing/2014/main" id="{0ED258B6-8AB9-167E-489A-A14EB44484D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/>
          <a:stretch/>
        </p:blipFill>
        <p:spPr>
          <a:xfrm>
            <a:off x="9239250" y="3933825"/>
            <a:ext cx="8381999" cy="5029200"/>
          </a:xfrm>
          <a:prstGeom prst="rect">
            <a:avLst/>
          </a:prstGeom>
        </p:spPr>
      </p:pic>
      <p:pic>
        <p:nvPicPr>
          <p:cNvPr id="20" name="Rectangle 15" descr="preencoded.png">
            <a:extLst>
              <a:ext uri="{FF2B5EF4-FFF2-40B4-BE49-F238E27FC236}">
                <a16:creationId xmlns:a16="http://schemas.microsoft.com/office/drawing/2014/main" id="{A32DBB9D-DD8E-C85D-3C0A-4CF024D0794B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7772400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9" name="default_name"/>
          <p:cNvSpPr/>
          <p:nvPr/>
        </p:nvSpPr>
        <p:spPr>
          <a:xfrm>
            <a:off x="666750" y="1865346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Суперпанорама</a:t>
            </a:r>
            <a:endParaRPr lang="en-US" sz="8850" dirty="0"/>
          </a:p>
        </p:txBody>
      </p:sp>
      <p:sp>
        <p:nvSpPr>
          <p:cNvPr id="10" name="4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 центральном развороте (4 полосы)</a:t>
            </a:r>
            <a:endParaRPr lang="en-US" sz="2250" dirty="0"/>
          </a:p>
        </p:txBody>
      </p:sp>
      <p:sp>
        <p:nvSpPr>
          <p:cNvPr id="11" name="Text 2"/>
          <p:cNvSpPr/>
          <p:nvPr/>
        </p:nvSpPr>
        <p:spPr>
          <a:xfrm>
            <a:off x="990600" y="4072045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2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3" name="name_3 100 000"/>
          <p:cNvSpPr/>
          <p:nvPr/>
        </p:nvSpPr>
        <p:spPr>
          <a:xfrm>
            <a:off x="1181100" y="7658100"/>
            <a:ext cx="36861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3 100 000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77914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 (включая производство)</a:t>
            </a:r>
            <a:endParaRPr lang="en-US" sz="2100" dirty="0"/>
          </a:p>
        </p:txBody>
      </p:sp>
      <p:sp>
        <p:nvSpPr>
          <p:cNvPr id="15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6" name="Mask group" descr="preencoded.png">
            <a:extLst>
              <a:ext uri="{FF2B5EF4-FFF2-40B4-BE49-F238E27FC236}">
                <a16:creationId xmlns:a16="http://schemas.microsoft.com/office/drawing/2014/main" id="{ED518BBB-F449-6586-C304-A11533800DB8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17" name="Rectangle 15" descr="preencoded.png">
            <a:extLst>
              <a:ext uri="{FF2B5EF4-FFF2-40B4-BE49-F238E27FC236}">
                <a16:creationId xmlns:a16="http://schemas.microsoft.com/office/drawing/2014/main" id="{1098D776-320D-6CBE-F5BD-03B4569D6C8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65347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Бандерольная лента</a:t>
            </a:r>
            <a:endParaRPr lang="en-US" sz="8850" dirty="0"/>
          </a:p>
        </p:txBody>
      </p:sp>
      <p:sp>
        <p:nvSpPr>
          <p:cNvPr id="9" name="64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тираж 64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тыс</a:t>
            </a:r>
            <a:r>
              <a:rPr lang="ru-RU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 </a:t>
            </a:r>
            <a:r>
              <a:rPr lang="en-US" sz="2250" kern="0" spc="75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экз</a:t>
            </a: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.</a:t>
            </a:r>
            <a:endParaRPr lang="en-US" sz="2250" dirty="0"/>
          </a:p>
        </p:txBody>
      </p:sp>
      <p:sp>
        <p:nvSpPr>
          <p:cNvPr id="10" name="Text 2"/>
          <p:cNvSpPr/>
          <p:nvPr/>
        </p:nvSpPr>
        <p:spPr>
          <a:xfrm>
            <a:off x="990600" y="4082674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11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2" name="name_1 450 000"/>
          <p:cNvSpPr/>
          <p:nvPr/>
        </p:nvSpPr>
        <p:spPr>
          <a:xfrm>
            <a:off x="1181100" y="7658100"/>
            <a:ext cx="36290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1 450 000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3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5353050" y="7562850"/>
            <a:ext cx="38290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производства (зависит от запроса)</a:t>
            </a:r>
            <a:endParaRPr lang="en-US" sz="2100" dirty="0"/>
          </a:p>
        </p:txBody>
      </p:sp>
      <p:sp>
        <p:nvSpPr>
          <p:cNvPr id="15" name="Text 7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6" name="Mask group" descr="preencoded.png">
            <a:extLst>
              <a:ext uri="{FF2B5EF4-FFF2-40B4-BE49-F238E27FC236}">
                <a16:creationId xmlns:a16="http://schemas.microsoft.com/office/drawing/2014/main" id="{1B3D0B02-5C57-88A7-B5E2-95920E403C7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17" name="Rectangle 26104310" descr="preencoded.png">
            <a:extLst>
              <a:ext uri="{FF2B5EF4-FFF2-40B4-BE49-F238E27FC236}">
                <a16:creationId xmlns:a16="http://schemas.microsoft.com/office/drawing/2014/main" id="{81D7FA5E-49E5-16B3-2253-257C083B8EDE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11991975" y="5962650"/>
            <a:ext cx="3209925" cy="1381125"/>
          </a:xfrm>
          <a:prstGeom prst="rect">
            <a:avLst/>
          </a:prstGeom>
        </p:spPr>
      </p:pic>
      <p:pic>
        <p:nvPicPr>
          <p:cNvPr id="18" name="Rectangle 15" descr="preencoded.png">
            <a:extLst>
              <a:ext uri="{FF2B5EF4-FFF2-40B4-BE49-F238E27FC236}">
                <a16:creationId xmlns:a16="http://schemas.microsoft.com/office/drawing/2014/main" id="{2C2A66C5-AB67-714A-CEE2-D5C7F92CB42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ento frame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3933825"/>
            <a:ext cx="8405813" cy="3076575"/>
          </a:xfrm>
          <a:prstGeom prst="rect">
            <a:avLst/>
          </a:prstGeom>
        </p:spPr>
      </p:pic>
      <p:pic>
        <p:nvPicPr>
          <p:cNvPr id="3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986829" y="4083781"/>
            <a:ext cx="5445863" cy="952500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ТТ к макету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2250" dirty="0"/>
          </a:p>
        </p:txBody>
      </p:sp>
      <p:sp>
        <p:nvSpPr>
          <p:cNvPr id="9" name="-"/>
          <p:cNvSpPr/>
          <p:nvPr/>
        </p:nvSpPr>
        <p:spPr>
          <a:xfrm>
            <a:off x="1114425" y="6105525"/>
            <a:ext cx="75057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spcAft>
                <a:spcPts val="2100"/>
              </a:spcAft>
              <a:buNone/>
            </a:pPr>
            <a:r>
              <a:rPr lang="en-US" sz="15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Технические возможности: </a:t>
            </a:r>
            <a:br>
              <a:rPr dirty="0"/>
            </a:br>
            <a:r>
              <a:rPr lang="en-US" sz="15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тиснение фольгой, конгрев, выборочный УФ-лак</a:t>
            </a:r>
            <a:endParaRPr lang="en-US" sz="1500" dirty="0"/>
          </a:p>
        </p:txBody>
      </p:sp>
      <p:sp>
        <p:nvSpPr>
          <p:cNvPr id="10" name="Text 2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Бандерольная папка</a:t>
            </a:r>
            <a:endParaRPr lang="en-US" sz="8850" dirty="0"/>
          </a:p>
        </p:txBody>
      </p:sp>
      <p:sp>
        <p:nvSpPr>
          <p:cNvPr id="11" name="64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На тираж 64 тыс. экз.</a:t>
            </a:r>
            <a:endParaRPr lang="en-US" sz="2250" dirty="0"/>
          </a:p>
        </p:txBody>
      </p:sp>
      <p:sp>
        <p:nvSpPr>
          <p:cNvPr id="12" name="Descriptor"/>
          <p:cNvSpPr/>
          <p:nvPr/>
        </p:nvSpPr>
        <p:spPr>
          <a:xfrm>
            <a:off x="666750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</a:t>
            </a:r>
            <a:endParaRPr lang="en-US" sz="1500" dirty="0"/>
          </a:p>
        </p:txBody>
      </p:sp>
      <p:sp>
        <p:nvSpPr>
          <p:cNvPr id="13" name="name_3 500 000"/>
          <p:cNvSpPr/>
          <p:nvPr/>
        </p:nvSpPr>
        <p:spPr>
          <a:xfrm>
            <a:off x="1181100" y="7658100"/>
            <a:ext cx="38100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3 500 000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5" name="Text 7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6" name="Text 8"/>
          <p:cNvSpPr/>
          <p:nvPr/>
        </p:nvSpPr>
        <p:spPr>
          <a:xfrm>
            <a:off x="5353050" y="7562850"/>
            <a:ext cx="3829050" cy="6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производства (зависит от запроса)</a:t>
            </a:r>
            <a:endParaRPr lang="en-US" sz="2100" dirty="0"/>
          </a:p>
        </p:txBody>
      </p:sp>
      <p:pic>
        <p:nvPicPr>
          <p:cNvPr id="17" name="Mask group" descr="preencoded.png">
            <a:extLst>
              <a:ext uri="{FF2B5EF4-FFF2-40B4-BE49-F238E27FC236}">
                <a16:creationId xmlns:a16="http://schemas.microsoft.com/office/drawing/2014/main" id="{F83A1CB3-BC9F-67A8-3E74-82F04C921E60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18" name="Rectangle 15" descr="preencoded.png">
            <a:extLst>
              <a:ext uri="{FF2B5EF4-FFF2-40B4-BE49-F238E27FC236}">
                <a16:creationId xmlns:a16="http://schemas.microsoft.com/office/drawing/2014/main" id="{B0D3D7F4-466C-2BA9-5FDF-F192D5E0C2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Rectangle 1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35325"/>
            <a:ext cx="16954500" cy="6408738"/>
          </a:xfrm>
          <a:prstGeom prst="rect">
            <a:avLst/>
          </a:prstGeom>
        </p:spPr>
      </p:pic>
      <p:pic>
        <p:nvPicPr>
          <p:cNvPr id="5" name="Rectangle 26104219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81125" y="3933825"/>
            <a:ext cx="1238250" cy="1771650"/>
          </a:xfrm>
          <a:prstGeom prst="rect">
            <a:avLst/>
          </a:prstGeom>
        </p:spPr>
      </p:pic>
      <p:pic>
        <p:nvPicPr>
          <p:cNvPr id="6" name="Rectangle 2610426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81125" y="6867525"/>
            <a:ext cx="1238250" cy="1771650"/>
          </a:xfrm>
          <a:prstGeom prst="rect">
            <a:avLst/>
          </a:prstGeom>
        </p:spPr>
      </p:pic>
      <p:pic>
        <p:nvPicPr>
          <p:cNvPr id="7" name="Rectangle 26104292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000250" y="7762875"/>
            <a:ext cx="619125" cy="876300"/>
          </a:xfrm>
          <a:prstGeom prst="rect">
            <a:avLst/>
          </a:prstGeom>
        </p:spPr>
      </p:pic>
      <p:pic>
        <p:nvPicPr>
          <p:cNvPr id="8" name="Rectangle 2610422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81125" y="5895975"/>
            <a:ext cx="1238250" cy="466725"/>
          </a:xfrm>
          <a:prstGeom prst="rect">
            <a:avLst/>
          </a:prstGeom>
        </p:spPr>
      </p:pic>
      <p:pic>
        <p:nvPicPr>
          <p:cNvPr id="9" name="Rectangle 2610426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81125" y="8829675"/>
            <a:ext cx="1238250" cy="466725"/>
          </a:xfrm>
          <a:prstGeom prst="rect">
            <a:avLst/>
          </a:prstGeom>
        </p:spPr>
      </p:pic>
      <p:pic>
        <p:nvPicPr>
          <p:cNvPr id="10" name="Rectangle 26104221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38625" y="3933825"/>
            <a:ext cx="1238250" cy="1771650"/>
          </a:xfrm>
          <a:prstGeom prst="rect">
            <a:avLst/>
          </a:prstGeom>
        </p:spPr>
      </p:pic>
      <p:pic>
        <p:nvPicPr>
          <p:cNvPr id="11" name="Rectangle 26104289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4857750" y="3933825"/>
            <a:ext cx="619125" cy="1771650"/>
          </a:xfrm>
          <a:prstGeom prst="rect">
            <a:avLst/>
          </a:prstGeom>
        </p:spPr>
      </p:pic>
      <p:pic>
        <p:nvPicPr>
          <p:cNvPr id="12" name="Rectangle 2610426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4238625" y="6867525"/>
            <a:ext cx="1238250" cy="1771650"/>
          </a:xfrm>
          <a:prstGeom prst="rect">
            <a:avLst/>
          </a:prstGeom>
        </p:spPr>
      </p:pic>
      <p:pic>
        <p:nvPicPr>
          <p:cNvPr id="13" name="Rectangle 26104294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4238625" y="8343900"/>
            <a:ext cx="1238250" cy="295275"/>
          </a:xfrm>
          <a:prstGeom prst="rect">
            <a:avLst/>
          </a:prstGeom>
        </p:spPr>
      </p:pic>
      <p:pic>
        <p:nvPicPr>
          <p:cNvPr id="14" name="Rectangle 26104241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1382375" y="3933825"/>
            <a:ext cx="1333500" cy="1771650"/>
          </a:xfrm>
          <a:prstGeom prst="rect">
            <a:avLst/>
          </a:prstGeom>
        </p:spPr>
      </p:pic>
      <p:pic>
        <p:nvPicPr>
          <p:cNvPr id="15" name="Rectangle 26104269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1382375" y="6867525"/>
            <a:ext cx="1333500" cy="1771650"/>
          </a:xfrm>
          <a:prstGeom prst="rect">
            <a:avLst/>
          </a:prstGeom>
        </p:spPr>
      </p:pic>
      <p:pic>
        <p:nvPicPr>
          <p:cNvPr id="16" name="Rectangle 26104300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1382375" y="8048625"/>
            <a:ext cx="1333500" cy="590550"/>
          </a:xfrm>
          <a:prstGeom prst="rect">
            <a:avLst/>
          </a:prstGeom>
        </p:spPr>
      </p:pic>
      <p:pic>
        <p:nvPicPr>
          <p:cNvPr id="17" name="Rectangle 26104260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4239875" y="3933825"/>
            <a:ext cx="1333500" cy="1771650"/>
          </a:xfrm>
          <a:prstGeom prst="rect">
            <a:avLst/>
          </a:prstGeom>
        </p:spPr>
      </p:pic>
      <p:pic>
        <p:nvPicPr>
          <p:cNvPr id="18" name="Rectangle 26104298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14239875" y="4819650"/>
            <a:ext cx="1333500" cy="885825"/>
          </a:xfrm>
          <a:prstGeom prst="rect">
            <a:avLst/>
          </a:prstGeom>
        </p:spPr>
      </p:pic>
      <p:pic>
        <p:nvPicPr>
          <p:cNvPr id="19" name="Rectangle 26104270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4239875" y="6867525"/>
            <a:ext cx="1333500" cy="1771650"/>
          </a:xfrm>
          <a:prstGeom prst="rect">
            <a:avLst/>
          </a:prstGeom>
        </p:spPr>
      </p:pic>
      <p:pic>
        <p:nvPicPr>
          <p:cNvPr id="20" name="Rectangle 26104302" descr="preencoded.png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4239875" y="8191500"/>
            <a:ext cx="1333500" cy="447675"/>
          </a:xfrm>
          <a:prstGeom prst="rect">
            <a:avLst/>
          </a:prstGeom>
        </p:spPr>
      </p:pic>
      <p:pic>
        <p:nvPicPr>
          <p:cNvPr id="21" name="Rectangle 2610423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38625" y="5895975"/>
            <a:ext cx="1238250" cy="466725"/>
          </a:xfrm>
          <a:prstGeom prst="rect">
            <a:avLst/>
          </a:prstGeom>
        </p:spPr>
      </p:pic>
      <p:pic>
        <p:nvPicPr>
          <p:cNvPr id="22" name="Rectangle 26104271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38625" y="8829675"/>
            <a:ext cx="1238250" cy="466725"/>
          </a:xfrm>
          <a:prstGeom prst="rect">
            <a:avLst/>
          </a:prstGeom>
        </p:spPr>
      </p:pic>
      <p:pic>
        <p:nvPicPr>
          <p:cNvPr id="23" name="Rectangle 26104223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96125" y="3933825"/>
            <a:ext cx="1238250" cy="1771650"/>
          </a:xfrm>
          <a:prstGeom prst="rect">
            <a:avLst/>
          </a:prstGeom>
        </p:spPr>
      </p:pic>
      <p:pic>
        <p:nvPicPr>
          <p:cNvPr id="24" name="Rectangle 26104291" descr="preencoded.png"/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/>
          <a:stretch/>
        </p:blipFill>
        <p:spPr>
          <a:xfrm>
            <a:off x="7096125" y="5114925"/>
            <a:ext cx="1238250" cy="590550"/>
          </a:xfrm>
          <a:prstGeom prst="rect">
            <a:avLst/>
          </a:prstGeom>
        </p:spPr>
      </p:pic>
      <p:pic>
        <p:nvPicPr>
          <p:cNvPr id="25" name="Rectangle 2610427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7096125" y="6867525"/>
            <a:ext cx="1238250" cy="1771650"/>
          </a:xfrm>
          <a:prstGeom prst="rect">
            <a:avLst/>
          </a:prstGeom>
        </p:spPr>
      </p:pic>
      <p:pic>
        <p:nvPicPr>
          <p:cNvPr id="26" name="Rectangle 26104296" descr="preencoded.png"/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/>
          <a:stretch/>
        </p:blipFill>
        <p:spPr>
          <a:xfrm>
            <a:off x="7096125" y="8534400"/>
            <a:ext cx="1238250" cy="114300"/>
          </a:xfrm>
          <a:prstGeom prst="rect">
            <a:avLst/>
          </a:prstGeom>
        </p:spPr>
      </p:pic>
      <p:pic>
        <p:nvPicPr>
          <p:cNvPr id="27" name="Rectangle 26104231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096125" y="5895975"/>
            <a:ext cx="1238250" cy="466725"/>
          </a:xfrm>
          <a:prstGeom prst="rect">
            <a:avLst/>
          </a:prstGeom>
        </p:spPr>
      </p:pic>
      <p:pic>
        <p:nvPicPr>
          <p:cNvPr id="28" name="Rectangle 26104273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7096125" y="8829675"/>
            <a:ext cx="1238250" cy="466725"/>
          </a:xfrm>
          <a:prstGeom prst="rect">
            <a:avLst/>
          </a:prstGeom>
        </p:spPr>
      </p:pic>
      <p:pic>
        <p:nvPicPr>
          <p:cNvPr id="29" name="Rectangle 26104220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09875" y="3933825"/>
            <a:ext cx="1238250" cy="1771650"/>
          </a:xfrm>
          <a:prstGeom prst="rect">
            <a:avLst/>
          </a:prstGeom>
        </p:spPr>
      </p:pic>
      <p:pic>
        <p:nvPicPr>
          <p:cNvPr id="30" name="Rectangle 26104288" descr="preencoded.png"/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rcRect/>
          <a:stretch/>
        </p:blipFill>
        <p:spPr>
          <a:xfrm>
            <a:off x="2809875" y="4819650"/>
            <a:ext cx="1238250" cy="885825"/>
          </a:xfrm>
          <a:prstGeom prst="rect">
            <a:avLst/>
          </a:prstGeom>
        </p:spPr>
      </p:pic>
      <p:pic>
        <p:nvPicPr>
          <p:cNvPr id="31" name="Rectangle 2610427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809875" y="6867525"/>
            <a:ext cx="1238250" cy="1771650"/>
          </a:xfrm>
          <a:prstGeom prst="rect">
            <a:avLst/>
          </a:prstGeom>
        </p:spPr>
      </p:pic>
      <p:pic>
        <p:nvPicPr>
          <p:cNvPr id="32" name="Rectangle 26104293" descr="preencoded.png"/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rcRect/>
          <a:stretch/>
        </p:blipFill>
        <p:spPr>
          <a:xfrm>
            <a:off x="3162300" y="8020050"/>
            <a:ext cx="885825" cy="619125"/>
          </a:xfrm>
          <a:prstGeom prst="rect">
            <a:avLst/>
          </a:prstGeom>
        </p:spPr>
      </p:pic>
      <p:pic>
        <p:nvPicPr>
          <p:cNvPr id="33" name="Rectangle 26104234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09875" y="5895975"/>
            <a:ext cx="1238250" cy="466725"/>
          </a:xfrm>
          <a:prstGeom prst="rect">
            <a:avLst/>
          </a:prstGeom>
        </p:spPr>
      </p:pic>
      <p:pic>
        <p:nvPicPr>
          <p:cNvPr id="34" name="Rectangle 2610427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09875" y="8829675"/>
            <a:ext cx="1238250" cy="466725"/>
          </a:xfrm>
          <a:prstGeom prst="rect">
            <a:avLst/>
          </a:prstGeom>
        </p:spPr>
      </p:pic>
      <p:pic>
        <p:nvPicPr>
          <p:cNvPr id="35" name="Rectangle 2610422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667375" y="3933825"/>
            <a:ext cx="1238250" cy="1771650"/>
          </a:xfrm>
          <a:prstGeom prst="rect">
            <a:avLst/>
          </a:prstGeom>
        </p:spPr>
      </p:pic>
      <p:pic>
        <p:nvPicPr>
          <p:cNvPr id="36" name="Rectangle 26104290" descr="preencoded.png"/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/>
          <a:stretch/>
        </p:blipFill>
        <p:spPr>
          <a:xfrm>
            <a:off x="6496050" y="3933825"/>
            <a:ext cx="409575" cy="1771650"/>
          </a:xfrm>
          <a:prstGeom prst="rect">
            <a:avLst/>
          </a:prstGeom>
        </p:spPr>
      </p:pic>
      <p:pic>
        <p:nvPicPr>
          <p:cNvPr id="37" name="Rectangle 2610427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667375" y="6867525"/>
            <a:ext cx="1238250" cy="1771650"/>
          </a:xfrm>
          <a:prstGeom prst="rect">
            <a:avLst/>
          </a:prstGeom>
        </p:spPr>
      </p:pic>
      <p:pic>
        <p:nvPicPr>
          <p:cNvPr id="38" name="Rectangle 26104295" descr="preencoded.png"/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/>
          <a:stretch/>
        </p:blipFill>
        <p:spPr>
          <a:xfrm>
            <a:off x="5667375" y="8420100"/>
            <a:ext cx="1238250" cy="219075"/>
          </a:xfrm>
          <a:prstGeom prst="rect">
            <a:avLst/>
          </a:prstGeom>
        </p:spPr>
      </p:pic>
      <p:pic>
        <p:nvPicPr>
          <p:cNvPr id="39" name="Rectangle 26104245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2715875" y="3933825"/>
            <a:ext cx="1333500" cy="1771650"/>
          </a:xfrm>
          <a:prstGeom prst="rect">
            <a:avLst/>
          </a:prstGeom>
        </p:spPr>
      </p:pic>
      <p:pic>
        <p:nvPicPr>
          <p:cNvPr id="40" name="Rectangle 26104278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2715875" y="6867525"/>
            <a:ext cx="1333500" cy="1771650"/>
          </a:xfrm>
          <a:prstGeom prst="rect">
            <a:avLst/>
          </a:prstGeom>
        </p:spPr>
      </p:pic>
      <p:pic>
        <p:nvPicPr>
          <p:cNvPr id="41" name="Rectangle 26104301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2715875" y="8048625"/>
            <a:ext cx="1333500" cy="590550"/>
          </a:xfrm>
          <a:prstGeom prst="rect">
            <a:avLst/>
          </a:prstGeom>
        </p:spPr>
      </p:pic>
      <p:pic>
        <p:nvPicPr>
          <p:cNvPr id="42" name="Rectangle 26104261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5573375" y="3933825"/>
            <a:ext cx="1333500" cy="1771650"/>
          </a:xfrm>
          <a:prstGeom prst="rect">
            <a:avLst/>
          </a:prstGeom>
        </p:spPr>
      </p:pic>
      <p:pic>
        <p:nvPicPr>
          <p:cNvPr id="43" name="Rectangle 26104299" descr="preencoded.png"/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/>
          <a:stretch/>
        </p:blipFill>
        <p:spPr>
          <a:xfrm>
            <a:off x="15573375" y="4819650"/>
            <a:ext cx="1333500" cy="885825"/>
          </a:xfrm>
          <a:prstGeom prst="rect">
            <a:avLst/>
          </a:prstGeom>
        </p:spPr>
      </p:pic>
      <p:pic>
        <p:nvPicPr>
          <p:cNvPr id="44" name="Rectangle 26104279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15573375" y="6867525"/>
            <a:ext cx="1333500" cy="1771650"/>
          </a:xfrm>
          <a:prstGeom prst="rect">
            <a:avLst/>
          </a:prstGeom>
        </p:spPr>
      </p:pic>
      <p:pic>
        <p:nvPicPr>
          <p:cNvPr id="45" name="Rectangle 26104303" descr="preencoded.png"/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/>
          <a:stretch/>
        </p:blipFill>
        <p:spPr>
          <a:xfrm>
            <a:off x="15573375" y="8191500"/>
            <a:ext cx="1333500" cy="447675"/>
          </a:xfrm>
          <a:prstGeom prst="rect">
            <a:avLst/>
          </a:prstGeom>
        </p:spPr>
      </p:pic>
      <p:pic>
        <p:nvPicPr>
          <p:cNvPr id="46" name="Rectangle 26104235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67375" y="5895975"/>
            <a:ext cx="1238250" cy="466725"/>
          </a:xfrm>
          <a:prstGeom prst="rect">
            <a:avLst/>
          </a:prstGeom>
        </p:spPr>
      </p:pic>
      <p:pic>
        <p:nvPicPr>
          <p:cNvPr id="47" name="Rectangle 26104281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667375" y="8829675"/>
            <a:ext cx="1238250" cy="466725"/>
          </a:xfrm>
          <a:prstGeom prst="rect">
            <a:avLst/>
          </a:prstGeom>
        </p:spPr>
      </p:pic>
      <p:pic>
        <p:nvPicPr>
          <p:cNvPr id="48" name="Rectangle 26104224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524875" y="3933825"/>
            <a:ext cx="1238250" cy="1771650"/>
          </a:xfrm>
          <a:prstGeom prst="rect">
            <a:avLst/>
          </a:prstGeom>
        </p:spPr>
      </p:pic>
      <p:pic>
        <p:nvPicPr>
          <p:cNvPr id="49" name="Rectangle 2610428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8524875" y="6867525"/>
            <a:ext cx="1238250" cy="1771650"/>
          </a:xfrm>
          <a:prstGeom prst="rect">
            <a:avLst/>
          </a:prstGeom>
        </p:spPr>
      </p:pic>
      <p:pic>
        <p:nvPicPr>
          <p:cNvPr id="50" name="Rectangle 26104236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524875" y="5895975"/>
            <a:ext cx="1238250" cy="466725"/>
          </a:xfrm>
          <a:prstGeom prst="rect">
            <a:avLst/>
          </a:prstGeom>
        </p:spPr>
      </p:pic>
      <p:pic>
        <p:nvPicPr>
          <p:cNvPr id="51" name="Rectangle 26104297" descr="preencoded.png"/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rcRect/>
          <a:stretch/>
        </p:blipFill>
        <p:spPr>
          <a:xfrm>
            <a:off x="9144000" y="8420100"/>
            <a:ext cx="619125" cy="219075"/>
          </a:xfrm>
          <a:prstGeom prst="rect">
            <a:avLst/>
          </a:prstGeom>
        </p:spPr>
      </p:pic>
      <p:pic>
        <p:nvPicPr>
          <p:cNvPr id="52" name="Rectangle 26104283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8524875" y="8829675"/>
            <a:ext cx="1238250" cy="466725"/>
          </a:xfrm>
          <a:prstGeom prst="rect">
            <a:avLst/>
          </a:prstGeom>
        </p:spPr>
      </p:pic>
      <p:pic>
        <p:nvPicPr>
          <p:cNvPr id="53" name="Rectangle 26104262" descr="preencoded.png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11382375" y="5895975"/>
            <a:ext cx="2667000" cy="466725"/>
          </a:xfrm>
          <a:prstGeom prst="rect">
            <a:avLst/>
          </a:prstGeom>
        </p:spPr>
      </p:pic>
      <p:pic>
        <p:nvPicPr>
          <p:cNvPr id="54" name="Rectangle 26104284" descr="preencoded.png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11382375" y="8829675"/>
            <a:ext cx="2667000" cy="466725"/>
          </a:xfrm>
          <a:prstGeom prst="rect">
            <a:avLst/>
          </a:prstGeom>
        </p:spPr>
      </p:pic>
      <p:pic>
        <p:nvPicPr>
          <p:cNvPr id="55" name="Rectangle 26104263" descr="preencoded.png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14239875" y="5895975"/>
            <a:ext cx="2667000" cy="466725"/>
          </a:xfrm>
          <a:prstGeom prst="rect">
            <a:avLst/>
          </a:prstGeom>
        </p:spPr>
      </p:pic>
      <p:pic>
        <p:nvPicPr>
          <p:cNvPr id="56" name="Rectangle 26104285" descr="preencoded.png"/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/>
        </p:blipFill>
        <p:spPr>
          <a:xfrm>
            <a:off x="14239875" y="8829675"/>
            <a:ext cx="2667000" cy="466725"/>
          </a:xfrm>
          <a:prstGeom prst="rect">
            <a:avLst/>
          </a:prstGeom>
        </p:spPr>
      </p:pic>
      <p:sp>
        <p:nvSpPr>
          <p:cNvPr id="57" name="Text 0"/>
          <p:cNvSpPr/>
          <p:nvPr/>
        </p:nvSpPr>
        <p:spPr>
          <a:xfrm>
            <a:off x="666750" y="1790918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Стандартные рекламные форматы</a:t>
            </a:r>
            <a:endParaRPr lang="en-US" sz="6000" dirty="0"/>
          </a:p>
        </p:txBody>
      </p:sp>
      <p:sp>
        <p:nvSpPr>
          <p:cNvPr id="58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59" name="name_1 600 000"/>
          <p:cNvSpPr/>
          <p:nvPr/>
        </p:nvSpPr>
        <p:spPr>
          <a:xfrm>
            <a:off x="1485900" y="6067425"/>
            <a:ext cx="10382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1 600 000 ₽</a:t>
            </a:r>
            <a:endParaRPr lang="en-US" sz="1350" dirty="0"/>
          </a:p>
        </p:txBody>
      </p:sp>
      <p:sp>
        <p:nvSpPr>
          <p:cNvPr id="60" name="name_550 000"/>
          <p:cNvSpPr/>
          <p:nvPr/>
        </p:nvSpPr>
        <p:spPr>
          <a:xfrm>
            <a:off x="1552575" y="90011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550 000 ₽</a:t>
            </a:r>
            <a:endParaRPr lang="en-US" sz="1350" dirty="0"/>
          </a:p>
        </p:txBody>
      </p:sp>
      <p:sp>
        <p:nvSpPr>
          <p:cNvPr id="61" name="default_name"/>
          <p:cNvSpPr/>
          <p:nvPr/>
        </p:nvSpPr>
        <p:spPr>
          <a:xfrm>
            <a:off x="13716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</a:t>
            </a:r>
            <a:endParaRPr lang="en-US" sz="1200" dirty="0"/>
          </a:p>
        </p:txBody>
      </p:sp>
      <p:sp>
        <p:nvSpPr>
          <p:cNvPr id="62" name="name_254  370"/>
          <p:cNvSpPr/>
          <p:nvPr/>
        </p:nvSpPr>
        <p:spPr>
          <a:xfrm>
            <a:off x="1371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370 мм</a:t>
            </a:r>
            <a:endParaRPr lang="en-US" sz="1200" dirty="0"/>
          </a:p>
        </p:txBody>
      </p:sp>
      <p:sp>
        <p:nvSpPr>
          <p:cNvPr id="63" name="name_132  183"/>
          <p:cNvSpPr/>
          <p:nvPr/>
        </p:nvSpPr>
        <p:spPr>
          <a:xfrm>
            <a:off x="137160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132 х 183 мм</a:t>
            </a:r>
            <a:endParaRPr lang="en-US" sz="1200" dirty="0"/>
          </a:p>
        </p:txBody>
      </p:sp>
      <p:sp>
        <p:nvSpPr>
          <p:cNvPr id="64" name="name_254  189"/>
          <p:cNvSpPr/>
          <p:nvPr/>
        </p:nvSpPr>
        <p:spPr>
          <a:xfrm>
            <a:off x="28003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189 мм</a:t>
            </a:r>
            <a:endParaRPr lang="en-US" sz="1200" dirty="0"/>
          </a:p>
        </p:txBody>
      </p:sp>
      <p:sp>
        <p:nvSpPr>
          <p:cNvPr id="65" name="name_1766  1296"/>
          <p:cNvSpPr/>
          <p:nvPr/>
        </p:nvSpPr>
        <p:spPr>
          <a:xfrm>
            <a:off x="280035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176,6 х 129,6 мм</a:t>
            </a:r>
            <a:endParaRPr lang="en-US" sz="1200" dirty="0"/>
          </a:p>
        </p:txBody>
      </p:sp>
      <p:sp>
        <p:nvSpPr>
          <p:cNvPr id="66" name="name_125  370"/>
          <p:cNvSpPr/>
          <p:nvPr/>
        </p:nvSpPr>
        <p:spPr>
          <a:xfrm>
            <a:off x="42291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370 мм</a:t>
            </a:r>
            <a:endParaRPr lang="en-US" sz="1200" dirty="0"/>
          </a:p>
        </p:txBody>
      </p:sp>
      <p:sp>
        <p:nvSpPr>
          <p:cNvPr id="67" name="name_992  370"/>
          <p:cNvSpPr/>
          <p:nvPr/>
        </p:nvSpPr>
        <p:spPr>
          <a:xfrm>
            <a:off x="56578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99,2 х 370 мм</a:t>
            </a:r>
            <a:endParaRPr lang="en-US" sz="1200" dirty="0"/>
          </a:p>
        </p:txBody>
      </p:sp>
      <p:sp>
        <p:nvSpPr>
          <p:cNvPr id="68" name="name_254  126"/>
          <p:cNvSpPr/>
          <p:nvPr/>
        </p:nvSpPr>
        <p:spPr>
          <a:xfrm>
            <a:off x="7086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126 мм</a:t>
            </a:r>
            <a:endParaRPr lang="en-US" sz="1200" dirty="0"/>
          </a:p>
        </p:txBody>
      </p:sp>
      <p:sp>
        <p:nvSpPr>
          <p:cNvPr id="69" name="name_254  852"/>
          <p:cNvSpPr/>
          <p:nvPr/>
        </p:nvSpPr>
        <p:spPr>
          <a:xfrm>
            <a:off x="85153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85,2 мм</a:t>
            </a:r>
            <a:endParaRPr lang="en-US" sz="1200" dirty="0"/>
          </a:p>
        </p:txBody>
      </p:sp>
      <p:sp>
        <p:nvSpPr>
          <p:cNvPr id="70" name="name_254  593"/>
          <p:cNvSpPr/>
          <p:nvPr/>
        </p:nvSpPr>
        <p:spPr>
          <a:xfrm>
            <a:off x="422910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59,3 мм</a:t>
            </a:r>
            <a:endParaRPr lang="en-US" sz="1200" dirty="0"/>
          </a:p>
        </p:txBody>
      </p:sp>
      <p:sp>
        <p:nvSpPr>
          <p:cNvPr id="71" name="name_543  370"/>
          <p:cNvSpPr/>
          <p:nvPr/>
        </p:nvSpPr>
        <p:spPr>
          <a:xfrm>
            <a:off x="11372850" y="50577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370 мм</a:t>
            </a:r>
            <a:endParaRPr lang="en-US" sz="1200" dirty="0"/>
          </a:p>
        </p:txBody>
      </p:sp>
      <p:sp>
        <p:nvSpPr>
          <p:cNvPr id="72" name="name_543  1259"/>
          <p:cNvSpPr/>
          <p:nvPr/>
        </p:nvSpPr>
        <p:spPr>
          <a:xfrm>
            <a:off x="11372850" y="79914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125,9 мм</a:t>
            </a:r>
            <a:endParaRPr lang="en-US" sz="1200" dirty="0"/>
          </a:p>
        </p:txBody>
      </p:sp>
      <p:sp>
        <p:nvSpPr>
          <p:cNvPr id="73" name="name_543  188"/>
          <p:cNvSpPr/>
          <p:nvPr/>
        </p:nvSpPr>
        <p:spPr>
          <a:xfrm>
            <a:off x="14230350" y="50577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188 мм</a:t>
            </a:r>
            <a:endParaRPr lang="en-US" sz="1200" dirty="0"/>
          </a:p>
        </p:txBody>
      </p:sp>
      <p:sp>
        <p:nvSpPr>
          <p:cNvPr id="74" name="name_543  852"/>
          <p:cNvSpPr/>
          <p:nvPr/>
        </p:nvSpPr>
        <p:spPr>
          <a:xfrm>
            <a:off x="14230350" y="79914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85,2 мм</a:t>
            </a:r>
            <a:endParaRPr lang="en-US" sz="1200" dirty="0"/>
          </a:p>
        </p:txBody>
      </p:sp>
      <p:sp>
        <p:nvSpPr>
          <p:cNvPr id="75" name="name_254  445"/>
          <p:cNvSpPr/>
          <p:nvPr/>
        </p:nvSpPr>
        <p:spPr>
          <a:xfrm>
            <a:off x="565785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44,5 мм</a:t>
            </a:r>
            <a:endParaRPr lang="en-US" sz="1200" dirty="0"/>
          </a:p>
        </p:txBody>
      </p:sp>
      <p:sp>
        <p:nvSpPr>
          <p:cNvPr id="76" name="name_254  26"/>
          <p:cNvSpPr/>
          <p:nvPr/>
        </p:nvSpPr>
        <p:spPr>
          <a:xfrm>
            <a:off x="708660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26 мм</a:t>
            </a:r>
            <a:endParaRPr lang="en-US" sz="1200" dirty="0"/>
          </a:p>
        </p:txBody>
      </p:sp>
      <p:sp>
        <p:nvSpPr>
          <p:cNvPr id="77" name="name_125  445"/>
          <p:cNvSpPr/>
          <p:nvPr/>
        </p:nvSpPr>
        <p:spPr>
          <a:xfrm>
            <a:off x="8515350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A9A9A9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44,5 мм</a:t>
            </a:r>
            <a:endParaRPr lang="en-US" sz="1200" dirty="0"/>
          </a:p>
        </p:txBody>
      </p:sp>
      <p:sp>
        <p:nvSpPr>
          <p:cNvPr id="78" name="default_name"/>
          <p:cNvSpPr/>
          <p:nvPr/>
        </p:nvSpPr>
        <p:spPr>
          <a:xfrm>
            <a:off x="12087225" y="45910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</a:t>
            </a:r>
            <a:endParaRPr lang="en-US" sz="1200" dirty="0"/>
          </a:p>
        </p:txBody>
      </p:sp>
      <p:sp>
        <p:nvSpPr>
          <p:cNvPr id="79" name="name_13"/>
          <p:cNvSpPr/>
          <p:nvPr/>
        </p:nvSpPr>
        <p:spPr>
          <a:xfrm>
            <a:off x="12087225" y="75247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полосного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разворота</a:t>
            </a:r>
            <a:endParaRPr lang="en-US" sz="1200" dirty="0"/>
          </a:p>
        </p:txBody>
      </p:sp>
      <p:sp>
        <p:nvSpPr>
          <p:cNvPr id="80" name="name_12"/>
          <p:cNvSpPr/>
          <p:nvPr/>
        </p:nvSpPr>
        <p:spPr>
          <a:xfrm>
            <a:off x="14944725" y="45910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полосного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разворота</a:t>
            </a:r>
            <a:endParaRPr lang="en-US" sz="1200" dirty="0"/>
          </a:p>
        </p:txBody>
      </p:sp>
      <p:sp>
        <p:nvSpPr>
          <p:cNvPr id="81" name="name_14"/>
          <p:cNvSpPr/>
          <p:nvPr/>
        </p:nvSpPr>
        <p:spPr>
          <a:xfrm>
            <a:off x="14944725" y="75247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1/4 полосного</a:t>
            </a:r>
            <a:br/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разворота</a:t>
            </a:r>
            <a:endParaRPr lang="en-US" sz="1200" dirty="0"/>
          </a:p>
        </p:txBody>
      </p:sp>
      <p:sp>
        <p:nvSpPr>
          <p:cNvPr id="82" name="Text 25"/>
          <p:cNvSpPr/>
          <p:nvPr/>
        </p:nvSpPr>
        <p:spPr>
          <a:xfrm>
            <a:off x="2800350" y="3419475"/>
            <a:ext cx="55435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Стандартные модули</a:t>
            </a:r>
            <a:endParaRPr lang="en-US" sz="1200" dirty="0"/>
          </a:p>
        </p:txBody>
      </p:sp>
      <p:sp>
        <p:nvSpPr>
          <p:cNvPr id="83" name="default_name"/>
          <p:cNvSpPr/>
          <p:nvPr/>
        </p:nvSpPr>
        <p:spPr>
          <a:xfrm>
            <a:off x="11372850" y="3419475"/>
            <a:ext cx="55435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Развороты</a:t>
            </a:r>
            <a:endParaRPr lang="en-US" sz="1200" dirty="0"/>
          </a:p>
        </p:txBody>
      </p:sp>
      <p:sp>
        <p:nvSpPr>
          <p:cNvPr id="84" name="name_12"/>
          <p:cNvSpPr/>
          <p:nvPr/>
        </p:nvSpPr>
        <p:spPr>
          <a:xfrm>
            <a:off x="280035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85" name="name_13"/>
          <p:cNvSpPr/>
          <p:nvPr/>
        </p:nvSpPr>
        <p:spPr>
          <a:xfrm>
            <a:off x="70866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86" name="name_14"/>
          <p:cNvSpPr/>
          <p:nvPr/>
        </p:nvSpPr>
        <p:spPr>
          <a:xfrm>
            <a:off x="851535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1/4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87" name="name_12"/>
          <p:cNvSpPr/>
          <p:nvPr/>
        </p:nvSpPr>
        <p:spPr>
          <a:xfrm>
            <a:off x="42291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вертикальный</a:t>
            </a:r>
            <a:endParaRPr lang="en-US" sz="1200" dirty="0"/>
          </a:p>
        </p:txBody>
      </p:sp>
      <p:sp>
        <p:nvSpPr>
          <p:cNvPr id="88" name="name_14"/>
          <p:cNvSpPr/>
          <p:nvPr/>
        </p:nvSpPr>
        <p:spPr>
          <a:xfrm>
            <a:off x="137160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1/4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вертикальный</a:t>
            </a:r>
            <a:endParaRPr lang="en-US" sz="1200" dirty="0"/>
          </a:p>
        </p:txBody>
      </p:sp>
      <p:sp>
        <p:nvSpPr>
          <p:cNvPr id="89" name="name_14"/>
          <p:cNvSpPr/>
          <p:nvPr/>
        </p:nvSpPr>
        <p:spPr>
          <a:xfrm>
            <a:off x="280035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1/4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0" name="name_16"/>
          <p:cNvSpPr/>
          <p:nvPr/>
        </p:nvSpPr>
        <p:spPr>
          <a:xfrm>
            <a:off x="422910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1/6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1" name="name_18"/>
          <p:cNvSpPr/>
          <p:nvPr/>
        </p:nvSpPr>
        <p:spPr>
          <a:xfrm>
            <a:off x="565785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1/8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2" name="name_116"/>
          <p:cNvSpPr/>
          <p:nvPr/>
        </p:nvSpPr>
        <p:spPr>
          <a:xfrm>
            <a:off x="708660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1/16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93" name="name_116"/>
          <p:cNvSpPr/>
          <p:nvPr/>
        </p:nvSpPr>
        <p:spPr>
          <a:xfrm>
            <a:off x="851535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1/16 полосы</a:t>
            </a:r>
            <a:br/>
            <a:endParaRPr lang="en-US" sz="1200" dirty="0"/>
          </a:p>
        </p:txBody>
      </p:sp>
      <p:sp>
        <p:nvSpPr>
          <p:cNvPr id="94" name="name_13"/>
          <p:cNvSpPr/>
          <p:nvPr/>
        </p:nvSpPr>
        <p:spPr>
          <a:xfrm>
            <a:off x="565785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вертикальный</a:t>
            </a:r>
            <a:endParaRPr lang="en-US" sz="1200" dirty="0"/>
          </a:p>
        </p:txBody>
      </p:sp>
      <p:sp>
        <p:nvSpPr>
          <p:cNvPr id="95" name="name_950 000"/>
          <p:cNvSpPr/>
          <p:nvPr/>
        </p:nvSpPr>
        <p:spPr>
          <a:xfrm>
            <a:off x="2971800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950 000 ₽</a:t>
            </a:r>
            <a:endParaRPr lang="en-US" sz="1350" dirty="0"/>
          </a:p>
        </p:txBody>
      </p:sp>
      <p:sp>
        <p:nvSpPr>
          <p:cNvPr id="96" name="name_550 000"/>
          <p:cNvSpPr/>
          <p:nvPr/>
        </p:nvSpPr>
        <p:spPr>
          <a:xfrm>
            <a:off x="2981325" y="90011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550 000 ₽</a:t>
            </a:r>
            <a:endParaRPr lang="en-US" sz="1350" dirty="0"/>
          </a:p>
        </p:txBody>
      </p:sp>
      <p:sp>
        <p:nvSpPr>
          <p:cNvPr id="97" name="name_950 000"/>
          <p:cNvSpPr/>
          <p:nvPr/>
        </p:nvSpPr>
        <p:spPr>
          <a:xfrm>
            <a:off x="4400550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950 000 ₽</a:t>
            </a:r>
            <a:endParaRPr lang="en-US" sz="1350" dirty="0"/>
          </a:p>
        </p:txBody>
      </p:sp>
      <p:sp>
        <p:nvSpPr>
          <p:cNvPr id="98" name="name_450 000"/>
          <p:cNvSpPr/>
          <p:nvPr/>
        </p:nvSpPr>
        <p:spPr>
          <a:xfrm>
            <a:off x="4400550" y="90011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450 000 ₽</a:t>
            </a:r>
            <a:endParaRPr lang="en-US" sz="1350" dirty="0"/>
          </a:p>
        </p:txBody>
      </p:sp>
      <p:sp>
        <p:nvSpPr>
          <p:cNvPr id="99" name="name_650 000"/>
          <p:cNvSpPr/>
          <p:nvPr/>
        </p:nvSpPr>
        <p:spPr>
          <a:xfrm>
            <a:off x="5819775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650 000 ₽</a:t>
            </a:r>
            <a:endParaRPr lang="en-US" sz="1350" dirty="0"/>
          </a:p>
        </p:txBody>
      </p:sp>
      <p:sp>
        <p:nvSpPr>
          <p:cNvPr id="100" name="name_250 000"/>
          <p:cNvSpPr/>
          <p:nvPr/>
        </p:nvSpPr>
        <p:spPr>
          <a:xfrm>
            <a:off x="5829300" y="9001125"/>
            <a:ext cx="9048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250 000 ₽</a:t>
            </a:r>
            <a:endParaRPr lang="en-US" sz="1350" dirty="0"/>
          </a:p>
        </p:txBody>
      </p:sp>
      <p:sp>
        <p:nvSpPr>
          <p:cNvPr id="101" name="name_650 000"/>
          <p:cNvSpPr/>
          <p:nvPr/>
        </p:nvSpPr>
        <p:spPr>
          <a:xfrm>
            <a:off x="7258050" y="6067425"/>
            <a:ext cx="9239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650 000 ₽</a:t>
            </a:r>
            <a:endParaRPr lang="en-US" sz="1350" dirty="0"/>
          </a:p>
        </p:txBody>
      </p:sp>
      <p:sp>
        <p:nvSpPr>
          <p:cNvPr id="102" name="name_130 000"/>
          <p:cNvSpPr/>
          <p:nvPr/>
        </p:nvSpPr>
        <p:spPr>
          <a:xfrm>
            <a:off x="7277100" y="9001125"/>
            <a:ext cx="8858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130 000 ₽</a:t>
            </a:r>
            <a:endParaRPr lang="en-US" sz="1350" dirty="0"/>
          </a:p>
        </p:txBody>
      </p:sp>
      <p:sp>
        <p:nvSpPr>
          <p:cNvPr id="103" name="name_550 000"/>
          <p:cNvSpPr/>
          <p:nvPr/>
        </p:nvSpPr>
        <p:spPr>
          <a:xfrm>
            <a:off x="8686800" y="60674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550 000 ₽</a:t>
            </a:r>
            <a:endParaRPr lang="en-US" sz="1350" dirty="0"/>
          </a:p>
        </p:txBody>
      </p:sp>
      <p:sp>
        <p:nvSpPr>
          <p:cNvPr id="104" name="name_130 000"/>
          <p:cNvSpPr/>
          <p:nvPr/>
        </p:nvSpPr>
        <p:spPr>
          <a:xfrm>
            <a:off x="8696325" y="9001125"/>
            <a:ext cx="8858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130 000 ₽</a:t>
            </a:r>
            <a:endParaRPr lang="en-US" sz="1350" dirty="0"/>
          </a:p>
        </p:txBody>
      </p:sp>
      <p:sp>
        <p:nvSpPr>
          <p:cNvPr id="105" name="name_2 400 000"/>
          <p:cNvSpPr/>
          <p:nvPr/>
        </p:nvSpPr>
        <p:spPr>
          <a:xfrm>
            <a:off x="11744325" y="60674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2 400 000 ₽</a:t>
            </a:r>
            <a:endParaRPr lang="en-US" sz="1350" dirty="0"/>
          </a:p>
        </p:txBody>
      </p:sp>
      <p:sp>
        <p:nvSpPr>
          <p:cNvPr id="106" name="name_1 300 000"/>
          <p:cNvSpPr/>
          <p:nvPr/>
        </p:nvSpPr>
        <p:spPr>
          <a:xfrm>
            <a:off x="11744325" y="90011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1 300 000 ₽</a:t>
            </a:r>
            <a:endParaRPr lang="en-US" sz="1350" dirty="0"/>
          </a:p>
        </p:txBody>
      </p:sp>
      <p:sp>
        <p:nvSpPr>
          <p:cNvPr id="107" name="name_1 900 000"/>
          <p:cNvSpPr/>
          <p:nvPr/>
        </p:nvSpPr>
        <p:spPr>
          <a:xfrm>
            <a:off x="14601825" y="60674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1 900 000 ₽</a:t>
            </a:r>
            <a:endParaRPr lang="en-US" sz="1350" dirty="0"/>
          </a:p>
        </p:txBody>
      </p:sp>
      <p:sp>
        <p:nvSpPr>
          <p:cNvPr id="108" name="name_1 100 000"/>
          <p:cNvSpPr/>
          <p:nvPr/>
        </p:nvSpPr>
        <p:spPr>
          <a:xfrm>
            <a:off x="14601825" y="90011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1 100 000 ₽</a:t>
            </a:r>
            <a:endParaRPr lang="en-US" sz="1350" dirty="0"/>
          </a:p>
        </p:txBody>
      </p:sp>
      <p:sp>
        <p:nvSpPr>
          <p:cNvPr id="109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                   ** Цены указаны без учета НДС.</a:t>
            </a:r>
            <a:endParaRPr lang="en-US" sz="15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Rectangle 1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235325"/>
            <a:ext cx="11953875" cy="6408737"/>
          </a:xfrm>
          <a:prstGeom prst="rect">
            <a:avLst/>
          </a:prstGeom>
        </p:spPr>
      </p:pic>
      <p:pic>
        <p:nvPicPr>
          <p:cNvPr id="5" name="Rectangle 26104219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81125" y="3933825"/>
            <a:ext cx="1238250" cy="1771650"/>
          </a:xfrm>
          <a:prstGeom prst="rect">
            <a:avLst/>
          </a:prstGeom>
        </p:spPr>
      </p:pic>
      <p:pic>
        <p:nvPicPr>
          <p:cNvPr id="6" name="Rectangle 26104302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2000250" y="5486400"/>
            <a:ext cx="619125" cy="219075"/>
          </a:xfrm>
          <a:prstGeom prst="rect">
            <a:avLst/>
          </a:prstGeom>
        </p:spPr>
      </p:pic>
      <p:pic>
        <p:nvPicPr>
          <p:cNvPr id="7" name="Rectangle 26104293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81125" y="6877050"/>
            <a:ext cx="1238250" cy="1771650"/>
          </a:xfrm>
          <a:prstGeom prst="rect">
            <a:avLst/>
          </a:prstGeom>
        </p:spPr>
      </p:pic>
      <p:pic>
        <p:nvPicPr>
          <p:cNvPr id="8" name="Rectangle 26104306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000250" y="8353425"/>
            <a:ext cx="619125" cy="295275"/>
          </a:xfrm>
          <a:prstGeom prst="rect">
            <a:avLst/>
          </a:prstGeom>
        </p:spPr>
      </p:pic>
      <p:pic>
        <p:nvPicPr>
          <p:cNvPr id="9" name="Rectangle 26104229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81125" y="5895975"/>
            <a:ext cx="1238250" cy="466725"/>
          </a:xfrm>
          <a:prstGeom prst="rect">
            <a:avLst/>
          </a:prstGeom>
        </p:spPr>
      </p:pic>
      <p:pic>
        <p:nvPicPr>
          <p:cNvPr id="10" name="Rectangle 26104294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381125" y="8839200"/>
            <a:ext cx="1238250" cy="466725"/>
          </a:xfrm>
          <a:prstGeom prst="rect">
            <a:avLst/>
          </a:prstGeom>
        </p:spPr>
      </p:pic>
      <p:pic>
        <p:nvPicPr>
          <p:cNvPr id="11" name="Rectangle 26104221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238625" y="3933825"/>
            <a:ext cx="1238250" cy="1771650"/>
          </a:xfrm>
          <a:prstGeom prst="rect">
            <a:avLst/>
          </a:prstGeom>
        </p:spPr>
      </p:pic>
      <p:pic>
        <p:nvPicPr>
          <p:cNvPr id="12" name="Rectangle 26104304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4857750" y="5410200"/>
            <a:ext cx="619125" cy="295275"/>
          </a:xfrm>
          <a:prstGeom prst="rect">
            <a:avLst/>
          </a:prstGeom>
        </p:spPr>
      </p:pic>
      <p:pic>
        <p:nvPicPr>
          <p:cNvPr id="13" name="Rectangle 26104290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81750" y="3933825"/>
            <a:ext cx="1238250" cy="1771650"/>
          </a:xfrm>
          <a:prstGeom prst="rect">
            <a:avLst/>
          </a:prstGeom>
        </p:spPr>
      </p:pic>
      <p:pic>
        <p:nvPicPr>
          <p:cNvPr id="14" name="Rectangle 26104305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6381750" y="5114925"/>
            <a:ext cx="1238250" cy="590550"/>
          </a:xfrm>
          <a:prstGeom prst="rect">
            <a:avLst/>
          </a:prstGeom>
        </p:spPr>
      </p:pic>
      <p:pic>
        <p:nvPicPr>
          <p:cNvPr id="15" name="Rectangle 26104298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6381750" y="6867525"/>
            <a:ext cx="1238250" cy="1771650"/>
          </a:xfrm>
          <a:prstGeom prst="rect">
            <a:avLst/>
          </a:prstGeom>
        </p:spPr>
      </p:pic>
      <p:pic>
        <p:nvPicPr>
          <p:cNvPr id="16" name="Rectangle 26104308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7000875" y="8439150"/>
            <a:ext cx="619125" cy="200025"/>
          </a:xfrm>
          <a:prstGeom prst="rect">
            <a:avLst/>
          </a:prstGeom>
        </p:spPr>
      </p:pic>
      <p:pic>
        <p:nvPicPr>
          <p:cNvPr id="17" name="Rectangle 2610423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4238625" y="5895975"/>
            <a:ext cx="1238250" cy="466725"/>
          </a:xfrm>
          <a:prstGeom prst="rect">
            <a:avLst/>
          </a:prstGeom>
        </p:spPr>
      </p:pic>
      <p:pic>
        <p:nvPicPr>
          <p:cNvPr id="18" name="Rectangle 26104292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381750" y="5895975"/>
            <a:ext cx="1238250" cy="466725"/>
          </a:xfrm>
          <a:prstGeom prst="rect">
            <a:avLst/>
          </a:prstGeom>
        </p:spPr>
      </p:pic>
      <p:pic>
        <p:nvPicPr>
          <p:cNvPr id="19" name="Rectangle 26104300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6381750" y="8829675"/>
            <a:ext cx="1238250" cy="466725"/>
          </a:xfrm>
          <a:prstGeom prst="rect">
            <a:avLst/>
          </a:prstGeom>
        </p:spPr>
      </p:pic>
      <p:pic>
        <p:nvPicPr>
          <p:cNvPr id="20" name="Rectangle 26104220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09875" y="3933825"/>
            <a:ext cx="1238250" cy="1771650"/>
          </a:xfrm>
          <a:prstGeom prst="rect">
            <a:avLst/>
          </a:prstGeom>
        </p:spPr>
      </p:pic>
      <p:pic>
        <p:nvPicPr>
          <p:cNvPr id="21" name="Rectangle 26104295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2809875" y="6877050"/>
            <a:ext cx="1238250" cy="1771650"/>
          </a:xfrm>
          <a:prstGeom prst="rect">
            <a:avLst/>
          </a:prstGeom>
        </p:spPr>
      </p:pic>
      <p:pic>
        <p:nvPicPr>
          <p:cNvPr id="22" name="Rectangle 26104303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3829050" y="5086350"/>
            <a:ext cx="219075" cy="619125"/>
          </a:xfrm>
          <a:prstGeom prst="rect">
            <a:avLst/>
          </a:prstGeom>
        </p:spPr>
      </p:pic>
      <p:pic>
        <p:nvPicPr>
          <p:cNvPr id="23" name="Rectangle 26104234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09875" y="5895975"/>
            <a:ext cx="1238250" cy="466725"/>
          </a:xfrm>
          <a:prstGeom prst="rect">
            <a:avLst/>
          </a:prstGeom>
        </p:spPr>
      </p:pic>
      <p:pic>
        <p:nvPicPr>
          <p:cNvPr id="24" name="Rectangle 26104297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2809875" y="8839200"/>
            <a:ext cx="1238250" cy="466725"/>
          </a:xfrm>
          <a:prstGeom prst="rect">
            <a:avLst/>
          </a:prstGeom>
        </p:spPr>
      </p:pic>
      <p:pic>
        <p:nvPicPr>
          <p:cNvPr id="25" name="Rectangle 26104307" descr="preencoded.png"/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/>
          <a:stretch/>
        </p:blipFill>
        <p:spPr>
          <a:xfrm>
            <a:off x="3733800" y="8353425"/>
            <a:ext cx="314325" cy="295275"/>
          </a:xfrm>
          <a:prstGeom prst="rect">
            <a:avLst/>
          </a:prstGeom>
        </p:spPr>
      </p:pic>
      <p:pic>
        <p:nvPicPr>
          <p:cNvPr id="26" name="Rectangle 26104301" descr="preencoded.png"/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rcRect/>
          <a:stretch/>
        </p:blipFill>
        <p:spPr>
          <a:xfrm>
            <a:off x="12811124" y="3235325"/>
            <a:ext cx="4829175" cy="6408737"/>
          </a:xfrm>
          <a:prstGeom prst="rect">
            <a:avLst/>
          </a:prstGeom>
        </p:spPr>
      </p:pic>
      <p:sp>
        <p:nvSpPr>
          <p:cNvPr id="27" name="Classifieds"/>
          <p:cNvSpPr/>
          <p:nvPr/>
        </p:nvSpPr>
        <p:spPr>
          <a:xfrm>
            <a:off x="666750" y="1790917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Рекламные форматы раздела Classifieds</a:t>
            </a:r>
            <a:endParaRPr lang="en-US" sz="6000" dirty="0"/>
          </a:p>
        </p:txBody>
      </p:sp>
      <p:sp>
        <p:nvSpPr>
          <p:cNvPr id="28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29" name="name_55 000"/>
          <p:cNvSpPr/>
          <p:nvPr/>
        </p:nvSpPr>
        <p:spPr>
          <a:xfrm>
            <a:off x="1609725" y="6067425"/>
            <a:ext cx="7905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55 000 ₽</a:t>
            </a:r>
            <a:endParaRPr lang="en-US" sz="1350" dirty="0"/>
          </a:p>
        </p:txBody>
      </p:sp>
      <p:sp>
        <p:nvSpPr>
          <p:cNvPr id="30" name="name_72 000"/>
          <p:cNvSpPr/>
          <p:nvPr/>
        </p:nvSpPr>
        <p:spPr>
          <a:xfrm>
            <a:off x="1619250" y="9010650"/>
            <a:ext cx="781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72 000 ₽</a:t>
            </a:r>
            <a:endParaRPr lang="en-US" sz="1350" dirty="0"/>
          </a:p>
        </p:txBody>
      </p:sp>
      <p:sp>
        <p:nvSpPr>
          <p:cNvPr id="31" name="name_112"/>
          <p:cNvSpPr/>
          <p:nvPr/>
        </p:nvSpPr>
        <p:spPr>
          <a:xfrm>
            <a:off x="137160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1/12 полосы</a:t>
            </a:r>
            <a:endParaRPr lang="en-US" sz="1200" dirty="0"/>
          </a:p>
        </p:txBody>
      </p:sp>
      <p:sp>
        <p:nvSpPr>
          <p:cNvPr id="32" name="name_125  482"/>
          <p:cNvSpPr/>
          <p:nvPr/>
        </p:nvSpPr>
        <p:spPr>
          <a:xfrm>
            <a:off x="13716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48,2 мм</a:t>
            </a:r>
            <a:endParaRPr lang="en-US" sz="1200" dirty="0"/>
          </a:p>
        </p:txBody>
      </p:sp>
      <p:sp>
        <p:nvSpPr>
          <p:cNvPr id="33" name="name_254  370"/>
          <p:cNvSpPr/>
          <p:nvPr/>
        </p:nvSpPr>
        <p:spPr>
          <a:xfrm>
            <a:off x="137160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370 мм</a:t>
            </a:r>
            <a:endParaRPr lang="en-US" sz="1200" dirty="0"/>
          </a:p>
        </p:txBody>
      </p:sp>
      <p:sp>
        <p:nvSpPr>
          <p:cNvPr id="34" name="name_734  889"/>
          <p:cNvSpPr/>
          <p:nvPr/>
        </p:nvSpPr>
        <p:spPr>
          <a:xfrm>
            <a:off x="280035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73,4 х 88,9 мм</a:t>
            </a:r>
            <a:endParaRPr lang="en-US" sz="1200" dirty="0"/>
          </a:p>
        </p:txBody>
      </p:sp>
      <p:sp>
        <p:nvSpPr>
          <p:cNvPr id="35" name="name_254  189"/>
          <p:cNvSpPr/>
          <p:nvPr/>
        </p:nvSpPr>
        <p:spPr>
          <a:xfrm>
            <a:off x="2800350" y="7991475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189 мм</a:t>
            </a:r>
            <a:endParaRPr lang="en-US" sz="1200" dirty="0"/>
          </a:p>
        </p:txBody>
      </p:sp>
      <p:sp>
        <p:nvSpPr>
          <p:cNvPr id="36" name="name_125  667"/>
          <p:cNvSpPr/>
          <p:nvPr/>
        </p:nvSpPr>
        <p:spPr>
          <a:xfrm>
            <a:off x="4229100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66,7 мм</a:t>
            </a:r>
            <a:endParaRPr lang="en-US" sz="1200" dirty="0"/>
          </a:p>
        </p:txBody>
      </p:sp>
      <p:sp>
        <p:nvSpPr>
          <p:cNvPr id="37" name="name_254  153"/>
          <p:cNvSpPr/>
          <p:nvPr/>
        </p:nvSpPr>
        <p:spPr>
          <a:xfrm>
            <a:off x="6372225" y="50482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153 мм</a:t>
            </a:r>
            <a:endParaRPr lang="en-US" sz="1200" dirty="0"/>
          </a:p>
        </p:txBody>
      </p:sp>
      <p:sp>
        <p:nvSpPr>
          <p:cNvPr id="38" name="name_125  370"/>
          <p:cNvSpPr/>
          <p:nvPr/>
        </p:nvSpPr>
        <p:spPr>
          <a:xfrm>
            <a:off x="6372225" y="79819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125 х 370 мм</a:t>
            </a:r>
            <a:endParaRPr lang="en-US" sz="1200" dirty="0"/>
          </a:p>
        </p:txBody>
      </p:sp>
      <p:sp>
        <p:nvSpPr>
          <p:cNvPr id="39" name="Text 12"/>
          <p:cNvSpPr/>
          <p:nvPr/>
        </p:nvSpPr>
        <p:spPr>
          <a:xfrm>
            <a:off x="1371600" y="3419475"/>
            <a:ext cx="41148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Деловые предложения</a:t>
            </a:r>
            <a:endParaRPr lang="en-US" sz="1200" dirty="0"/>
          </a:p>
        </p:txBody>
      </p:sp>
      <p:sp>
        <p:nvSpPr>
          <p:cNvPr id="40" name="Text 13"/>
          <p:cNvSpPr/>
          <p:nvPr/>
        </p:nvSpPr>
        <p:spPr>
          <a:xfrm>
            <a:off x="1371600" y="6362700"/>
            <a:ext cx="2686050" cy="3143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Ресторанный гид</a:t>
            </a:r>
            <a:endParaRPr lang="en-US" sz="1200" dirty="0"/>
          </a:p>
        </p:txBody>
      </p:sp>
      <p:sp>
        <p:nvSpPr>
          <p:cNvPr id="41" name="Text 14"/>
          <p:cNvSpPr/>
          <p:nvPr/>
        </p:nvSpPr>
        <p:spPr>
          <a:xfrm>
            <a:off x="5657850" y="3419475"/>
            <a:ext cx="26860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Тематическая рубрика</a:t>
            </a:r>
            <a:endParaRPr lang="en-US" sz="1200" dirty="0"/>
          </a:p>
        </p:txBody>
      </p:sp>
      <p:sp>
        <p:nvSpPr>
          <p:cNvPr id="42" name="default_name"/>
          <p:cNvSpPr/>
          <p:nvPr/>
        </p:nvSpPr>
        <p:spPr>
          <a:xfrm>
            <a:off x="5657850" y="6353175"/>
            <a:ext cx="26860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Недвижимость</a:t>
            </a:r>
            <a:endParaRPr lang="en-US" sz="1200" dirty="0"/>
          </a:p>
        </p:txBody>
      </p:sp>
      <p:sp>
        <p:nvSpPr>
          <p:cNvPr id="43" name="name_116"/>
          <p:cNvSpPr/>
          <p:nvPr/>
        </p:nvSpPr>
        <p:spPr>
          <a:xfrm>
            <a:off x="280035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1/16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вертикальный</a:t>
            </a:r>
            <a:endParaRPr lang="en-US" sz="1200" dirty="0"/>
          </a:p>
        </p:txBody>
      </p:sp>
      <p:sp>
        <p:nvSpPr>
          <p:cNvPr id="44" name="name_116"/>
          <p:cNvSpPr/>
          <p:nvPr/>
        </p:nvSpPr>
        <p:spPr>
          <a:xfrm>
            <a:off x="13716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1/16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горизонтальный</a:t>
            </a:r>
            <a:endParaRPr lang="en-US" sz="1200" dirty="0"/>
          </a:p>
        </p:txBody>
      </p:sp>
      <p:sp>
        <p:nvSpPr>
          <p:cNvPr id="45" name="name_124"/>
          <p:cNvSpPr/>
          <p:nvPr/>
        </p:nvSpPr>
        <p:spPr>
          <a:xfrm>
            <a:off x="2800350" y="7524750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1/24 полосы</a:t>
            </a:r>
            <a:endParaRPr lang="en-US" sz="1200" dirty="0"/>
          </a:p>
        </p:txBody>
      </p:sp>
      <p:sp>
        <p:nvSpPr>
          <p:cNvPr id="46" name="name_12"/>
          <p:cNvSpPr/>
          <p:nvPr/>
        </p:nvSpPr>
        <p:spPr>
          <a:xfrm>
            <a:off x="4229100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</a:t>
            </a:r>
            <a:br/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вертикальный</a:t>
            </a:r>
            <a:endParaRPr lang="en-US" sz="1200" dirty="0"/>
          </a:p>
        </p:txBody>
      </p:sp>
      <p:sp>
        <p:nvSpPr>
          <p:cNvPr id="47" name="name_13"/>
          <p:cNvSpPr/>
          <p:nvPr/>
        </p:nvSpPr>
        <p:spPr>
          <a:xfrm>
            <a:off x="6372225" y="45815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1/3 полосы</a:t>
            </a:r>
            <a:endParaRPr lang="en-US" sz="1200" dirty="0"/>
          </a:p>
        </p:txBody>
      </p:sp>
      <p:sp>
        <p:nvSpPr>
          <p:cNvPr id="48" name="name_118"/>
          <p:cNvSpPr/>
          <p:nvPr/>
        </p:nvSpPr>
        <p:spPr>
          <a:xfrm>
            <a:off x="6372225" y="75152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1/18 полосы</a:t>
            </a:r>
            <a:endParaRPr lang="en-US" sz="1200" dirty="0"/>
          </a:p>
        </p:txBody>
      </p:sp>
      <p:sp>
        <p:nvSpPr>
          <p:cNvPr id="49" name="name_55 000"/>
          <p:cNvSpPr/>
          <p:nvPr/>
        </p:nvSpPr>
        <p:spPr>
          <a:xfrm>
            <a:off x="3038475" y="6067425"/>
            <a:ext cx="79057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55 000 ₽</a:t>
            </a:r>
            <a:endParaRPr lang="en-US" sz="1350" dirty="0"/>
          </a:p>
        </p:txBody>
      </p:sp>
      <p:sp>
        <p:nvSpPr>
          <p:cNvPr id="50" name="name_8 000"/>
          <p:cNvSpPr/>
          <p:nvPr/>
        </p:nvSpPr>
        <p:spPr>
          <a:xfrm>
            <a:off x="3086100" y="9010650"/>
            <a:ext cx="6953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8 000 ₽</a:t>
            </a:r>
            <a:endParaRPr lang="en-US" sz="1350" dirty="0"/>
          </a:p>
        </p:txBody>
      </p:sp>
      <p:sp>
        <p:nvSpPr>
          <p:cNvPr id="51" name="name_72 000"/>
          <p:cNvSpPr/>
          <p:nvPr/>
        </p:nvSpPr>
        <p:spPr>
          <a:xfrm>
            <a:off x="4476750" y="6067425"/>
            <a:ext cx="781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72 000 ₽</a:t>
            </a:r>
            <a:endParaRPr lang="en-US" sz="1350" dirty="0"/>
          </a:p>
        </p:txBody>
      </p:sp>
      <p:sp>
        <p:nvSpPr>
          <p:cNvPr id="52" name="name_1 030 000"/>
          <p:cNvSpPr/>
          <p:nvPr/>
        </p:nvSpPr>
        <p:spPr>
          <a:xfrm>
            <a:off x="6486525" y="6067425"/>
            <a:ext cx="1038225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1 030 000 ₽</a:t>
            </a:r>
            <a:endParaRPr lang="en-US" sz="1350" dirty="0"/>
          </a:p>
        </p:txBody>
      </p:sp>
      <p:sp>
        <p:nvSpPr>
          <p:cNvPr id="53" name="name_42 000"/>
          <p:cNvSpPr/>
          <p:nvPr/>
        </p:nvSpPr>
        <p:spPr>
          <a:xfrm>
            <a:off x="6610350" y="9001125"/>
            <a:ext cx="8001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42 000 ₽</a:t>
            </a:r>
            <a:endParaRPr lang="en-US" sz="1350" dirty="0"/>
          </a:p>
        </p:txBody>
      </p:sp>
      <p:sp>
        <p:nvSpPr>
          <p:cNvPr id="54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На номера, выходящие в даты форумов ПМЭФ и ВЭФ, действует наценка.                   ** Цены указаны без учета НДС.</a:t>
            </a:r>
            <a:endParaRPr lang="en-US" sz="1500" dirty="0"/>
          </a:p>
        </p:txBody>
      </p:sp>
      <p:sp>
        <p:nvSpPr>
          <p:cNvPr id="55" name="Classifieds"/>
          <p:cNvSpPr/>
          <p:nvPr/>
        </p:nvSpPr>
        <p:spPr>
          <a:xfrm>
            <a:off x="13335000" y="3743325"/>
            <a:ext cx="3876675" cy="4162425"/>
          </a:xfrm>
          <a:prstGeom prst="rect">
            <a:avLst/>
          </a:prstGeom>
          <a:noFill/>
          <a:ln/>
        </p:spPr>
        <p:txBody>
          <a:bodyPr wrap="square" lIns="247650" tIns="247650" rIns="247650" bIns="247650" rtlCol="0" anchor="t"/>
          <a:lstStyle/>
          <a:p>
            <a:pPr algn="l">
              <a:lnSpc>
                <a:spcPts val="2700"/>
              </a:lnSpc>
              <a:buSzPct val="100000"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График выхода рубрик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в разделе Classifieds
</a:t>
            </a:r>
            <a:endParaRPr lang="ru-RU" sz="225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algn="l">
              <a:lnSpc>
                <a:spcPts val="2700"/>
              </a:lnSpc>
              <a:spcAft>
                <a:spcPts val="12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Понедельник/четверг</a:t>
            </a:r>
            <a:br>
              <a:rPr dirty="0"/>
            </a:br>
            <a:r>
              <a:rPr lang="en-US" sz="19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Недвижимость</a:t>
            </a:r>
            <a:endParaRPr lang="ru-RU" sz="1950" dirty="0">
              <a:solidFill>
                <a:srgbClr val="303030"/>
              </a:solidFill>
              <a:latin typeface="Graphik RBC LC Medium" pitchFamily="34" charset="0"/>
              <a:ea typeface="Graphik RBC LC Medium" pitchFamily="34" charset="-122"/>
              <a:cs typeface="Graphik RBC LC Medium" pitchFamily="34" charset="-120"/>
            </a:endParaRPr>
          </a:p>
          <a:p>
            <a:pPr algn="l">
              <a:lnSpc>
                <a:spcPts val="2700"/>
              </a:lnSpc>
              <a:spcAft>
                <a:spcPts val="1200"/>
              </a:spcAft>
              <a:buSzPct val="100000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Вторник</a:t>
            </a:r>
            <a:br>
              <a:rPr dirty="0"/>
            </a:br>
            <a:r>
              <a:rPr lang="en-US" sz="19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Деловые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</a:t>
            </a:r>
            <a:r>
              <a:rPr lang="en-US" sz="1950" dirty="0" err="1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предложения</a:t>
            </a:r>
            <a:endParaRPr lang="ru-RU" sz="1950" dirty="0">
              <a:solidFill>
                <a:srgbClr val="303030"/>
              </a:solidFill>
              <a:latin typeface="Graphik RBC LC Medium" pitchFamily="34" charset="0"/>
              <a:ea typeface="Graphik RBC LC Medium" pitchFamily="34" charset="-122"/>
              <a:cs typeface="Graphik RBC LC Medium" pitchFamily="34" charset="-120"/>
            </a:endParaRPr>
          </a:p>
          <a:p>
            <a:pPr algn="l">
              <a:lnSpc>
                <a:spcPts val="2700"/>
              </a:lnSpc>
              <a:spcAft>
                <a:spcPts val="1200"/>
              </a:spcAft>
              <a:buSzPct val="100000"/>
            </a:pP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Пятница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Ресторанный гид / рестораны</a:t>
            </a:r>
            <a:br>
              <a:rPr dirty="0"/>
            </a:br>
            <a:endParaRPr lang="en-US" sz="22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8382000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66750" y="1865346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</a:t>
            </a:r>
            <a:endParaRPr lang="en-US" sz="8850" dirty="0"/>
          </a:p>
        </p:txBody>
      </p:sp>
      <p:sp>
        <p:nvSpPr>
          <p:cNvPr id="10" name="Text 1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разделе «Тренды»/«Отрасли»</a:t>
            </a:r>
            <a:endParaRPr lang="en-US" sz="2250" dirty="0"/>
          </a:p>
        </p:txBody>
      </p:sp>
      <p:sp>
        <p:nvSpPr>
          <p:cNvPr id="11" name="name_21    12"/>
          <p:cNvSpPr/>
          <p:nvPr/>
        </p:nvSpPr>
        <p:spPr>
          <a:xfrm>
            <a:off x="990600" y="4093309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2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2/1 полосы (разворот) до 12 тыс. знаков 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большая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</a:t>
            </a:r>
            <a:r>
              <a:rPr lang="en-US" sz="1950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статья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/ интервью партнера)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«Тренды»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«Отрасли»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1950" dirty="0"/>
          </a:p>
        </p:txBody>
      </p:sp>
      <p:sp>
        <p:nvSpPr>
          <p:cNvPr id="12" name="Descriptor"/>
          <p:cNvSpPr/>
          <p:nvPr/>
        </p:nvSpPr>
        <p:spPr>
          <a:xfrm>
            <a:off x="666750" y="9153525"/>
            <a:ext cx="169735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 На номера, выходящие в даты форумов ПМЭФ и ВЭФ, действует наценка. ** Цены указаны без учета НДС.
*** Только как дополнительная закупка к нативному материалу объемом от 1/1 полосы.</a:t>
            </a:r>
            <a:endParaRPr lang="en-US" sz="1500" dirty="0"/>
          </a:p>
        </p:txBody>
      </p:sp>
      <p:sp>
        <p:nvSpPr>
          <p:cNvPr id="13" name="name_2 800 000"/>
          <p:cNvSpPr/>
          <p:nvPr/>
        </p:nvSpPr>
        <p:spPr>
          <a:xfrm>
            <a:off x="1181100" y="7658100"/>
            <a:ext cx="37909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2 800 000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5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6" name="Mask group" descr="preencoded.png">
            <a:extLst>
              <a:ext uri="{FF2B5EF4-FFF2-40B4-BE49-F238E27FC236}">
                <a16:creationId xmlns:a16="http://schemas.microsoft.com/office/drawing/2014/main" id="{BF10B519-B6FB-36AE-5300-61334EE0D9B4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pic>
        <p:nvPicPr>
          <p:cNvPr id="17" name="Rectangle 15" descr="preencoded.png">
            <a:extLst>
              <a:ext uri="{FF2B5EF4-FFF2-40B4-BE49-F238E27FC236}">
                <a16:creationId xmlns:a16="http://schemas.microsoft.com/office/drawing/2014/main" id="{096510C8-2A25-A813-65D6-7E06B902DE6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8382000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6534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</a:t>
            </a:r>
            <a:endParaRPr lang="en-US" sz="8850" dirty="0"/>
          </a:p>
        </p:txBody>
      </p:sp>
      <p:sp>
        <p:nvSpPr>
          <p:cNvPr id="9" name="Text 1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разделе «Тренды»/«Отрасли»</a:t>
            </a:r>
            <a:endParaRPr lang="en-US" sz="2250" dirty="0"/>
          </a:p>
        </p:txBody>
      </p:sp>
      <p:sp>
        <p:nvSpPr>
          <p:cNvPr id="10" name="name_12   35"/>
          <p:cNvSpPr/>
          <p:nvPr/>
        </p:nvSpPr>
        <p:spPr>
          <a:xfrm>
            <a:off x="990600" y="4093309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2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1/2 полосы до 3,5 тыс. знаков (колонка, интервью)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«Тренды»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«Отрасли»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1950" dirty="0"/>
          </a:p>
        </p:txBody>
      </p:sp>
      <p:sp>
        <p:nvSpPr>
          <p:cNvPr id="11" name="Descriptor"/>
          <p:cNvSpPr/>
          <p:nvPr/>
        </p:nvSpPr>
        <p:spPr>
          <a:xfrm>
            <a:off x="666750" y="9153525"/>
            <a:ext cx="169735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 На номера, выходящие в даты форумов ПМЭФ и ВЭФ, действует наценка. ** Цены указаны без учета НДС.
*** Только как дополнительная закупка к нативному материалу объемом от 1/1 полосы.</a:t>
            </a:r>
            <a:endParaRPr lang="en-US" sz="1500" dirty="0"/>
          </a:p>
        </p:txBody>
      </p:sp>
      <p:sp>
        <p:nvSpPr>
          <p:cNvPr id="12" name="name_1 200 000"/>
          <p:cNvSpPr/>
          <p:nvPr/>
        </p:nvSpPr>
        <p:spPr>
          <a:xfrm>
            <a:off x="1181100" y="7658100"/>
            <a:ext cx="36099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1 200 000</a:t>
            </a:r>
            <a:r>
              <a:rPr lang="en-US" sz="2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3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3933825"/>
            <a:ext cx="8382000" cy="3076575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49" y="7200900"/>
            <a:ext cx="8405813" cy="1771650"/>
          </a:xfrm>
          <a:prstGeom prst="rect">
            <a:avLst/>
          </a:prstGeom>
        </p:spPr>
      </p:pic>
      <p:pic>
        <p:nvPicPr>
          <p:cNvPr id="5" name="Frame 2131327535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6" name="Frame 37" descr="preencoded.png"/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12"/>
          <a:srcRect/>
          <a:stretch/>
        </p:blipFill>
        <p:spPr>
          <a:xfrm>
            <a:off x="9239250" y="3933825"/>
            <a:ext cx="8382000" cy="5029200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65346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Нативные форматы</a:t>
            </a:r>
            <a:endParaRPr lang="en-US" sz="8850" dirty="0"/>
          </a:p>
        </p:txBody>
      </p:sp>
      <p:sp>
        <p:nvSpPr>
          <p:cNvPr id="9" name="Text 1"/>
          <p:cNvSpPr/>
          <p:nvPr/>
        </p:nvSpPr>
        <p:spPr>
          <a:xfrm>
            <a:off x="695325" y="3276600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разделе «Тренды»/«Отрасли»</a:t>
            </a:r>
            <a:endParaRPr lang="en-US" sz="2250" dirty="0"/>
          </a:p>
        </p:txBody>
      </p:sp>
      <p:sp>
        <p:nvSpPr>
          <p:cNvPr id="10" name="name_11   7"/>
          <p:cNvSpPr/>
          <p:nvPr/>
        </p:nvSpPr>
        <p:spPr>
          <a:xfrm>
            <a:off x="990600" y="4082674"/>
            <a:ext cx="7543800" cy="26193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325"/>
              </a:lnSpc>
              <a:spcAft>
                <a:spcPts val="1200"/>
              </a:spcAft>
              <a:buSzPct val="100000"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1/1 полоса до 7 тыс. знаков (кейс, интервью, колонка)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«Тренды»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 в рубрике «Отрасли»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 выхода газеты РБК</a:t>
            </a:r>
            <a:endParaRPr lang="en-US" sz="1950" dirty="0"/>
          </a:p>
        </p:txBody>
      </p:sp>
      <p:sp>
        <p:nvSpPr>
          <p:cNvPr id="11" name="Descriptor"/>
          <p:cNvSpPr/>
          <p:nvPr/>
        </p:nvSpPr>
        <p:spPr>
          <a:xfrm>
            <a:off x="666750" y="9153525"/>
            <a:ext cx="169735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 Точная рубрика определяется редакцией после предоставления брифа. * На номера, выходящие в даты форумов ПМЭФ и ВЭФ, действует наценка. ** Цены указаны без учета НДС.
*** Только как дополнительная закупка к нативному материалу объемом от 1/1 полосы.</a:t>
            </a:r>
            <a:endParaRPr lang="en-US" sz="1500" dirty="0"/>
          </a:p>
        </p:txBody>
      </p:sp>
      <p:sp>
        <p:nvSpPr>
          <p:cNvPr id="12" name="name_1 950 000"/>
          <p:cNvSpPr/>
          <p:nvPr/>
        </p:nvSpPr>
        <p:spPr>
          <a:xfrm>
            <a:off x="1181100" y="7658100"/>
            <a:ext cx="36385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1 950 000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3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14" name="Text 6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4581525"/>
            <a:ext cx="8405813" cy="4381500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39249" y="4581525"/>
            <a:ext cx="4117975" cy="4381500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22818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Приложения и тематические страницы «Отрасли»</a:t>
            </a:r>
            <a:endParaRPr lang="en-US" sz="8850" dirty="0"/>
          </a:p>
        </p:txBody>
      </p:sp>
      <p:sp>
        <p:nvSpPr>
          <p:cNvPr id="9" name="Text 1"/>
          <p:cNvSpPr/>
          <p:nvPr/>
        </p:nvSpPr>
        <p:spPr>
          <a:xfrm>
            <a:off x="990600" y="5038725"/>
            <a:ext cx="74485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Это редакционный проект РБК об экономике и бизнесе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рассказываем о том, что происходит в крупнейших отраслях российской экономики,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власть и бизнес перестраиваются в новых экономических и геополитических условиях.
Мы пишем о целых отраслях, отдельных компаниях или региональных проектах. Единственное условие — актуальность информационных поводов в текущей повестке.</a:t>
            </a:r>
            <a:endParaRPr lang="en-US" sz="1950" dirty="0"/>
          </a:p>
        </p:txBody>
      </p:sp>
      <p:sp>
        <p:nvSpPr>
          <p:cNvPr id="10" name="289  400    2   80"/>
          <p:cNvSpPr/>
          <p:nvPr/>
        </p:nvSpPr>
        <p:spPr>
          <a:xfrm>
            <a:off x="9620250" y="5038725"/>
            <a:ext cx="3390900" cy="2867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Газетный формат*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289 х 400 мм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Объем полос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от 2 полос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Тираж выпуска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80 тыс. экз.
</a:t>
            </a:r>
            <a:r>
              <a:rPr lang="en-US" sz="1950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* Распространение совместно с газетой РБК</a:t>
            </a:r>
            <a:endParaRPr lang="en-US" sz="1950" dirty="0"/>
          </a:p>
        </p:txBody>
      </p:sp>
      <p:sp>
        <p:nvSpPr>
          <p:cNvPr id="11" name="Text 3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2" name="Mask group" descr="preencoded.png">
            <a:extLst>
              <a:ext uri="{FF2B5EF4-FFF2-40B4-BE49-F238E27FC236}">
                <a16:creationId xmlns:a16="http://schemas.microsoft.com/office/drawing/2014/main" id="{C80A304D-B971-FC82-38DD-DFF42F4E533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3525500" y="4581525"/>
            <a:ext cx="4095750" cy="4381500"/>
          </a:xfrm>
          <a:prstGeom prst="rect">
            <a:avLst/>
          </a:prstGeom>
        </p:spPr>
      </p:pic>
      <p:pic>
        <p:nvPicPr>
          <p:cNvPr id="13" name="Rectangle 15" descr="preencoded.png">
            <a:extLst>
              <a:ext uri="{FF2B5EF4-FFF2-40B4-BE49-F238E27FC236}">
                <a16:creationId xmlns:a16="http://schemas.microsoft.com/office/drawing/2014/main" id="{0642C498-DC9B-79D1-3A8E-AF02A9BEE8A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3525500" y="4581525"/>
            <a:ext cx="409575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1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4581525"/>
            <a:ext cx="8405813" cy="4381500"/>
          </a:xfrm>
          <a:prstGeom prst="rect">
            <a:avLst/>
          </a:prstGeom>
        </p:spPr>
      </p:pic>
      <p:pic>
        <p:nvPicPr>
          <p:cNvPr id="4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239250" y="4581525"/>
            <a:ext cx="4095750" cy="4381500"/>
          </a:xfrm>
          <a:prstGeom prst="rect">
            <a:avLst/>
          </a:prstGeom>
        </p:spPr>
      </p:pic>
      <p:pic>
        <p:nvPicPr>
          <p:cNvPr id="5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8" name="Text 0"/>
          <p:cNvSpPr/>
          <p:nvPr/>
        </p:nvSpPr>
        <p:spPr>
          <a:xfrm>
            <a:off x="666750" y="1833449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Приложения и тематические страницы «Отрасли»</a:t>
            </a:r>
            <a:endParaRPr lang="en-US" sz="8850" dirty="0"/>
          </a:p>
        </p:txBody>
      </p:sp>
      <p:sp>
        <p:nvSpPr>
          <p:cNvPr id="9" name="Text 1"/>
          <p:cNvSpPr/>
          <p:nvPr/>
        </p:nvSpPr>
        <p:spPr>
          <a:xfrm>
            <a:off x="990600" y="5038725"/>
            <a:ext cx="744855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Это редакционный проект РБК об экономике и бизнесе
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Мы рассказываем о том, что происходит в крупнейших отраслях российской экономики,</a:t>
            </a:r>
            <a:br/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как власть и бизнес перестраиваются в новых экономических и геополитических условиях.
Мы пишем о целых отраслях, отдельных компаниях или региональных проектах. Единственное условие — актуальность информационных поводов в текущей повестке.</a:t>
            </a:r>
            <a:endParaRPr lang="en-US" sz="1950" dirty="0"/>
          </a:p>
        </p:txBody>
      </p:sp>
      <p:sp>
        <p:nvSpPr>
          <p:cNvPr id="10" name="270  330    12   64"/>
          <p:cNvSpPr/>
          <p:nvPr/>
        </p:nvSpPr>
        <p:spPr>
          <a:xfrm>
            <a:off x="9620250" y="5038725"/>
            <a:ext cx="3390900" cy="3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Глянцевый формат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(на скрепке)*
</a:t>
            </a: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Формат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270 х 330 мм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Объем полос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от 12 полос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Тираж выпуска</a:t>
            </a: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 64 тыс. экз.
</a:t>
            </a:r>
            <a:r>
              <a:rPr lang="en-US" sz="1950" i="1" dirty="0">
                <a:solidFill>
                  <a:srgbClr val="303030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
* Распространение совместно с газетой РБК</a:t>
            </a:r>
            <a:endParaRPr lang="en-US" sz="1950" dirty="0"/>
          </a:p>
        </p:txBody>
      </p:sp>
      <p:sp>
        <p:nvSpPr>
          <p:cNvPr id="11" name="Text 3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pic>
        <p:nvPicPr>
          <p:cNvPr id="12" name="Mask group" descr="preencoded.png">
            <a:extLst>
              <a:ext uri="{FF2B5EF4-FFF2-40B4-BE49-F238E27FC236}">
                <a16:creationId xmlns:a16="http://schemas.microsoft.com/office/drawing/2014/main" id="{6FC7B907-5A15-54CB-9308-209FD23BEDC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3525500" y="4581525"/>
            <a:ext cx="4095750" cy="4381500"/>
          </a:xfrm>
          <a:prstGeom prst="rect">
            <a:avLst/>
          </a:prstGeom>
        </p:spPr>
      </p:pic>
      <p:pic>
        <p:nvPicPr>
          <p:cNvPr id="13" name="Rectangle 15" descr="preencoded.png">
            <a:extLst>
              <a:ext uri="{FF2B5EF4-FFF2-40B4-BE49-F238E27FC236}">
                <a16:creationId xmlns:a16="http://schemas.microsoft.com/office/drawing/2014/main" id="{04628DB6-C74D-542E-592D-E09DDFDFE4A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3525500" y="4581525"/>
            <a:ext cx="4095750" cy="4381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94"/>
            <a:ext cx="304801" cy="304819"/>
          </a:xfrm>
          <a:prstGeom prst="rect">
            <a:avLst/>
          </a:prstGeom>
        </p:spPr>
      </p:pic>
      <p:pic>
        <p:nvPicPr>
          <p:cNvPr id="3" name="Rectangle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239250" y="5899150"/>
            <a:ext cx="8382000" cy="1768474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49" y="5899150"/>
            <a:ext cx="8405813" cy="1771650"/>
          </a:xfrm>
          <a:prstGeom prst="rect">
            <a:avLst/>
          </a:prstGeom>
        </p:spPr>
      </p:pic>
      <p:pic>
        <p:nvPicPr>
          <p:cNvPr id="6" name="Frame 2131327535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9753600" y="6332538"/>
            <a:ext cx="4981575" cy="1304925"/>
          </a:xfrm>
          <a:prstGeom prst="rect">
            <a:avLst/>
          </a:prstGeom>
        </p:spPr>
      </p:pic>
      <p:pic>
        <p:nvPicPr>
          <p:cNvPr id="7" name="Frame 37" descr="preencoded.png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666750" y="1822815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Участие в тематических страницах «Отрасли»</a:t>
            </a:r>
            <a:endParaRPr lang="en-US" sz="8850" dirty="0"/>
          </a:p>
        </p:txBody>
      </p:sp>
      <p:sp>
        <p:nvSpPr>
          <p:cNvPr id="16" name="Text 1"/>
          <p:cNvSpPr/>
          <p:nvPr/>
        </p:nvSpPr>
        <p:spPr>
          <a:xfrm>
            <a:off x="695325" y="5241925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Газетный формат</a:t>
            </a:r>
            <a:endParaRPr lang="en-US" sz="2250" dirty="0"/>
          </a:p>
        </p:txBody>
      </p:sp>
      <p:sp>
        <p:nvSpPr>
          <p:cNvPr id="17" name="Descriptor"/>
          <p:cNvSpPr/>
          <p:nvPr/>
        </p:nvSpPr>
        <p:spPr>
          <a:xfrm>
            <a:off x="666750" y="9382125"/>
            <a:ext cx="169735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
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
</a:t>
            </a:r>
            <a:br>
              <a:rPr dirty="0"/>
            </a:br>
            <a:endParaRPr lang="en-US" sz="1500" dirty="0"/>
          </a:p>
        </p:txBody>
      </p:sp>
      <p:sp>
        <p:nvSpPr>
          <p:cNvPr id="18" name="name_850 000"/>
          <p:cNvSpPr/>
          <p:nvPr/>
        </p:nvSpPr>
        <p:spPr>
          <a:xfrm>
            <a:off x="9753600" y="6332538"/>
            <a:ext cx="318135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850 000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9" name="-"/>
          <p:cNvSpPr/>
          <p:nvPr/>
        </p:nvSpPr>
        <p:spPr>
          <a:xfrm>
            <a:off x="9753600" y="6999288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20" name="Text 5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21" name="11"/>
          <p:cNvSpPr/>
          <p:nvPr/>
        </p:nvSpPr>
        <p:spPr>
          <a:xfrm>
            <a:off x="1181100" y="6227649"/>
            <a:ext cx="74104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(мнение эксперта форматом 1/1 полоса)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  проектов</a:t>
            </a:r>
            <a:endParaRPr lang="en-US" sz="1950" dirty="0"/>
          </a:p>
        </p:txBody>
      </p:sp>
      <p:sp>
        <p:nvSpPr>
          <p:cNvPr id="24" name="name_543  370"/>
          <p:cNvSpPr/>
          <p:nvPr/>
        </p:nvSpPr>
        <p:spPr>
          <a:xfrm>
            <a:off x="14230350" y="71532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29" name="name_644 000"/>
          <p:cNvSpPr/>
          <p:nvPr/>
        </p:nvSpPr>
        <p:spPr>
          <a:xfrm>
            <a:off x="10125075" y="81629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44 000 ₽</a:t>
            </a:r>
            <a:endParaRPr lang="en-US" sz="1350" dirty="0"/>
          </a:p>
        </p:txBody>
      </p:sp>
      <p:sp>
        <p:nvSpPr>
          <p:cNvPr id="31" name="name_1 035 000"/>
          <p:cNvSpPr/>
          <p:nvPr/>
        </p:nvSpPr>
        <p:spPr>
          <a:xfrm>
            <a:off x="14601825" y="81629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1 035 000 ₽</a:t>
            </a:r>
            <a:endParaRPr lang="en-US" sz="13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Rectangle 1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50" y="7200900"/>
            <a:ext cx="8382000" cy="1771650"/>
          </a:xfrm>
          <a:prstGeom prst="rect">
            <a:avLst/>
          </a:prstGeom>
        </p:spPr>
      </p:pic>
      <p:pic>
        <p:nvPicPr>
          <p:cNvPr id="4" name="Rectangle 1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66750" y="5238750"/>
            <a:ext cx="8382000" cy="1771650"/>
          </a:xfrm>
          <a:prstGeom prst="rect">
            <a:avLst/>
          </a:prstGeom>
        </p:spPr>
      </p:pic>
      <p:pic>
        <p:nvPicPr>
          <p:cNvPr id="5" name="Rectangle 26104263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239250" y="5238750"/>
            <a:ext cx="8382000" cy="3724275"/>
          </a:xfrm>
          <a:prstGeom prst="rect">
            <a:avLst/>
          </a:prstGeom>
        </p:spPr>
      </p:pic>
      <p:pic>
        <p:nvPicPr>
          <p:cNvPr id="6" name="Frame 2131327535" descr="preencoded.png"/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1181100" y="7658100"/>
            <a:ext cx="4981575" cy="1304925"/>
          </a:xfrm>
          <a:prstGeom prst="rect">
            <a:avLst/>
          </a:prstGeom>
        </p:spPr>
      </p:pic>
      <p:pic>
        <p:nvPicPr>
          <p:cNvPr id="7" name="Frame 37" descr="preencoded.png"/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8" name="Rectangle 26104241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239875" y="6029325"/>
            <a:ext cx="1333500" cy="1771650"/>
          </a:xfrm>
          <a:prstGeom prst="rect">
            <a:avLst/>
          </a:prstGeom>
        </p:spPr>
      </p:pic>
      <p:pic>
        <p:nvPicPr>
          <p:cNvPr id="9" name="Rectangle 26104223" descr="preencoded.png"/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9953625" y="6029325"/>
            <a:ext cx="1238250" cy="1771650"/>
          </a:xfrm>
          <a:prstGeom prst="rect">
            <a:avLst/>
          </a:prstGeom>
        </p:spPr>
      </p:pic>
      <p:pic>
        <p:nvPicPr>
          <p:cNvPr id="10" name="Rectangle 26104231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9953625" y="7991475"/>
            <a:ext cx="1238250" cy="466725"/>
          </a:xfrm>
          <a:prstGeom prst="rect">
            <a:avLst/>
          </a:prstGeom>
        </p:spPr>
      </p:pic>
      <p:pic>
        <p:nvPicPr>
          <p:cNvPr id="11" name="Rectangle 26104245" descr="preencoded.png"/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5573375" y="6029325"/>
            <a:ext cx="1333500" cy="1771650"/>
          </a:xfrm>
          <a:prstGeom prst="rect">
            <a:avLst/>
          </a:prstGeom>
        </p:spPr>
      </p:pic>
      <p:pic>
        <p:nvPicPr>
          <p:cNvPr id="12" name="Rectangle 26104224" descr="preencoded.png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/>
          <a:stretch/>
        </p:blipFill>
        <p:spPr>
          <a:xfrm>
            <a:off x="12811125" y="6029325"/>
            <a:ext cx="1238250" cy="1771650"/>
          </a:xfrm>
          <a:prstGeom prst="rect">
            <a:avLst/>
          </a:prstGeom>
        </p:spPr>
      </p:pic>
      <p:pic>
        <p:nvPicPr>
          <p:cNvPr id="13" name="Rectangle 26104236" descr="preencoded.png"/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12811125" y="7991475"/>
            <a:ext cx="1238250" cy="466725"/>
          </a:xfrm>
          <a:prstGeom prst="rect">
            <a:avLst/>
          </a:prstGeom>
        </p:spPr>
      </p:pic>
      <p:pic>
        <p:nvPicPr>
          <p:cNvPr id="14" name="Rectangle 26104262" descr="preencoded.png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/>
        </p:blipFill>
        <p:spPr>
          <a:xfrm>
            <a:off x="14239875" y="7991475"/>
            <a:ext cx="2667000" cy="466725"/>
          </a:xfrm>
          <a:prstGeom prst="rect">
            <a:avLst/>
          </a:prstGeom>
        </p:spPr>
      </p:pic>
      <p:sp>
        <p:nvSpPr>
          <p:cNvPr id="15" name="Text 0"/>
          <p:cNvSpPr/>
          <p:nvPr/>
        </p:nvSpPr>
        <p:spPr>
          <a:xfrm>
            <a:off x="666750" y="1822816"/>
            <a:ext cx="16973550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9375"/>
              </a:lnSpc>
              <a:buNone/>
            </a:pPr>
            <a:r>
              <a:rPr lang="en-US" sz="88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Участие в тематических страницах «Отрасли»</a:t>
            </a:r>
            <a:endParaRPr lang="en-US" sz="8850" dirty="0"/>
          </a:p>
        </p:txBody>
      </p:sp>
      <p:sp>
        <p:nvSpPr>
          <p:cNvPr id="16" name="Text 1"/>
          <p:cNvSpPr/>
          <p:nvPr/>
        </p:nvSpPr>
        <p:spPr>
          <a:xfrm>
            <a:off x="695325" y="4581525"/>
            <a:ext cx="10410825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Газетный формат</a:t>
            </a:r>
            <a:endParaRPr lang="en-US" sz="2250" dirty="0"/>
          </a:p>
        </p:txBody>
      </p:sp>
      <p:sp>
        <p:nvSpPr>
          <p:cNvPr id="17" name="Descriptor"/>
          <p:cNvSpPr/>
          <p:nvPr/>
        </p:nvSpPr>
        <p:spPr>
          <a:xfrm>
            <a:off x="666750" y="9382125"/>
            <a:ext cx="16973550" cy="904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Все нативные форматы на всех платформах проходят предварительное согласование с редакцией о возможности размещения, редакция вправе отказать в нативном материале.
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 Цены указаны без учета НДС.
</a:t>
            </a:r>
            <a:br>
              <a:rPr dirty="0"/>
            </a:br>
            <a:endParaRPr lang="en-US" sz="1500" dirty="0"/>
          </a:p>
        </p:txBody>
      </p:sp>
      <p:sp>
        <p:nvSpPr>
          <p:cNvPr id="18" name="name_650 000"/>
          <p:cNvSpPr/>
          <p:nvPr/>
        </p:nvSpPr>
        <p:spPr>
          <a:xfrm>
            <a:off x="1181100" y="7658100"/>
            <a:ext cx="319087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650 000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9" name="-"/>
          <p:cNvSpPr/>
          <p:nvPr/>
        </p:nvSpPr>
        <p:spPr>
          <a:xfrm>
            <a:off x="1181100" y="8324850"/>
            <a:ext cx="5000625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стоимость по прайс-листу</a:t>
            </a:r>
            <a:endParaRPr lang="en-US" sz="2100" dirty="0"/>
          </a:p>
        </p:txBody>
      </p:sp>
      <p:sp>
        <p:nvSpPr>
          <p:cNvPr id="20" name="Text 5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21" name="Text 6"/>
          <p:cNvSpPr/>
          <p:nvPr/>
        </p:nvSpPr>
        <p:spPr>
          <a:xfrm>
            <a:off x="1181100" y="5599148"/>
            <a:ext cx="7410450" cy="1019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25"/>
              </a:lnSpc>
              <a:spcAft>
                <a:spcPts val="2100"/>
              </a:spcAft>
              <a:buNone/>
            </a:pP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Партнер тематических страниц</a:t>
            </a:r>
            <a:br>
              <a:rPr dirty="0"/>
            </a:br>
            <a:r>
              <a:rPr lang="en-US" sz="195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(мнение эксперта форматом ½ полосы)
</a:t>
            </a:r>
            <a:r>
              <a:rPr lang="en-US" sz="19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2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  проектов</a:t>
            </a:r>
            <a:endParaRPr lang="en-US" sz="1950" dirty="0"/>
          </a:p>
        </p:txBody>
      </p:sp>
      <p:sp>
        <p:nvSpPr>
          <p:cNvPr id="22" name="name_254  370"/>
          <p:cNvSpPr/>
          <p:nvPr/>
        </p:nvSpPr>
        <p:spPr>
          <a:xfrm>
            <a:off x="9944100" y="71437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370 мм</a:t>
            </a:r>
            <a:endParaRPr lang="en-US" sz="1200" dirty="0"/>
          </a:p>
        </p:txBody>
      </p:sp>
      <p:sp>
        <p:nvSpPr>
          <p:cNvPr id="23" name="name_254  352"/>
          <p:cNvSpPr/>
          <p:nvPr/>
        </p:nvSpPr>
        <p:spPr>
          <a:xfrm>
            <a:off x="12801600" y="7143750"/>
            <a:ext cx="125730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254 х 352 мм</a:t>
            </a:r>
            <a:endParaRPr lang="en-US" sz="1200" dirty="0"/>
          </a:p>
        </p:txBody>
      </p:sp>
      <p:sp>
        <p:nvSpPr>
          <p:cNvPr id="24" name="name_543  370"/>
          <p:cNvSpPr/>
          <p:nvPr/>
        </p:nvSpPr>
        <p:spPr>
          <a:xfrm>
            <a:off x="14230350" y="7153275"/>
            <a:ext cx="2686050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969696"/>
                </a:solidFill>
                <a:latin typeface="Graphik RBC LC Regular Italic" pitchFamily="34" charset="0"/>
                <a:ea typeface="Graphik RBC LC Regular Italic" pitchFamily="34" charset="-122"/>
                <a:cs typeface="Graphik RBC LC Regular Italic" pitchFamily="34" charset="-120"/>
              </a:rPr>
              <a:t>543 х 370 мм</a:t>
            </a:r>
            <a:endParaRPr lang="en-US" sz="1200" dirty="0"/>
          </a:p>
        </p:txBody>
      </p:sp>
      <p:sp>
        <p:nvSpPr>
          <p:cNvPr id="25" name="default_name"/>
          <p:cNvSpPr/>
          <p:nvPr/>
        </p:nvSpPr>
        <p:spPr>
          <a:xfrm>
            <a:off x="14944725" y="6686550"/>
            <a:ext cx="1257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Разворот</a:t>
            </a:r>
            <a:endParaRPr lang="en-US" sz="1200" dirty="0"/>
          </a:p>
        </p:txBody>
      </p:sp>
      <p:sp>
        <p:nvSpPr>
          <p:cNvPr id="26" name="Text 11"/>
          <p:cNvSpPr/>
          <p:nvPr/>
        </p:nvSpPr>
        <p:spPr>
          <a:xfrm>
            <a:off x="9944100" y="5238750"/>
            <a:ext cx="6972300" cy="4667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Имиджевые форматы</a:t>
            </a:r>
            <a:endParaRPr lang="en-US" sz="1200" dirty="0"/>
          </a:p>
        </p:txBody>
      </p:sp>
      <p:sp>
        <p:nvSpPr>
          <p:cNvPr id="27" name="default_name"/>
          <p:cNvSpPr/>
          <p:nvPr/>
        </p:nvSpPr>
        <p:spPr>
          <a:xfrm>
            <a:off x="9944100" y="66770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kern="0" spc="-37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Полоса</a:t>
            </a:r>
            <a:endParaRPr lang="en-US" sz="1200" dirty="0"/>
          </a:p>
        </p:txBody>
      </p:sp>
      <p:sp>
        <p:nvSpPr>
          <p:cNvPr id="28" name="name_4-"/>
          <p:cNvSpPr/>
          <p:nvPr/>
        </p:nvSpPr>
        <p:spPr>
          <a:xfrm>
            <a:off x="12801600" y="6677025"/>
            <a:ext cx="125730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4-я обложка</a:t>
            </a:r>
            <a:endParaRPr lang="en-US" sz="1200" dirty="0"/>
          </a:p>
        </p:txBody>
      </p:sp>
      <p:sp>
        <p:nvSpPr>
          <p:cNvPr id="29" name="name_644 000"/>
          <p:cNvSpPr/>
          <p:nvPr/>
        </p:nvSpPr>
        <p:spPr>
          <a:xfrm>
            <a:off x="10125075" y="8162925"/>
            <a:ext cx="9144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644 000 ₽</a:t>
            </a:r>
            <a:endParaRPr lang="en-US" sz="1350" dirty="0"/>
          </a:p>
        </p:txBody>
      </p:sp>
      <p:sp>
        <p:nvSpPr>
          <p:cNvPr id="30" name="name_770 500"/>
          <p:cNvSpPr/>
          <p:nvPr/>
        </p:nvSpPr>
        <p:spPr>
          <a:xfrm>
            <a:off x="12992100" y="8162925"/>
            <a:ext cx="87630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770 500 ₽</a:t>
            </a:r>
            <a:endParaRPr lang="en-US" sz="1350" dirty="0"/>
          </a:p>
        </p:txBody>
      </p:sp>
      <p:sp>
        <p:nvSpPr>
          <p:cNvPr id="31" name="name_1 035 000"/>
          <p:cNvSpPr/>
          <p:nvPr/>
        </p:nvSpPr>
        <p:spPr>
          <a:xfrm>
            <a:off x="14601825" y="8162925"/>
            <a:ext cx="1924050" cy="1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350" dirty="0">
                <a:solidFill>
                  <a:srgbClr val="F9F9F9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1 035 000 ₽</a:t>
            </a:r>
            <a:endParaRPr lang="en-US" sz="13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666750" y="4581525"/>
            <a:ext cx="5524500" cy="1771650"/>
          </a:xfrm>
          <a:prstGeom prst="rect">
            <a:avLst/>
          </a:prstGeom>
        </p:spPr>
      </p:pic>
      <p:pic>
        <p:nvPicPr>
          <p:cNvPr id="5" name="Bento frame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666750" y="6543675"/>
            <a:ext cx="5524500" cy="1771650"/>
          </a:xfrm>
          <a:prstGeom prst="rect">
            <a:avLst/>
          </a:prstGeom>
        </p:spPr>
      </p:pic>
      <p:pic>
        <p:nvPicPr>
          <p:cNvPr id="6" name="Bento frame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6381750" y="4581525"/>
            <a:ext cx="5524500" cy="3733800"/>
          </a:xfrm>
          <a:prstGeom prst="rect">
            <a:avLst/>
          </a:prstGeom>
        </p:spPr>
      </p:pic>
      <p:sp>
        <p:nvSpPr>
          <p:cNvPr id="9" name="Text 0"/>
          <p:cNvSpPr/>
          <p:nvPr/>
        </p:nvSpPr>
        <p:spPr>
          <a:xfrm>
            <a:off x="666750" y="1769652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Партнерское приложение «Отрасли»
</a:t>
            </a:r>
            <a:endParaRPr lang="en-US" sz="6000" dirty="0"/>
          </a:p>
        </p:txBody>
      </p:sp>
      <p:sp>
        <p:nvSpPr>
          <p:cNvPr id="10" name="Descriptor"/>
          <p:cNvSpPr/>
          <p:nvPr/>
        </p:nvSpPr>
        <p:spPr>
          <a:xfrm>
            <a:off x="666750" y="9153525"/>
            <a:ext cx="169735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нативном материале.
**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*** Цены указаны без учета НДС.
</a:t>
            </a:r>
            <a:endParaRPr lang="en-US" sz="1500" dirty="0"/>
          </a:p>
        </p:txBody>
      </p:sp>
      <p:sp>
        <p:nvSpPr>
          <p:cNvPr id="11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2" name="Text 3"/>
          <p:cNvSpPr/>
          <p:nvPr/>
        </p:nvSpPr>
        <p:spPr>
          <a:xfrm>
            <a:off x="666750" y="3086100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Газетный формат. </a:t>
            </a: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</a:t>
            </a:r>
            <a:endParaRPr lang="en-US" sz="2250" dirty="0"/>
          </a:p>
        </p:txBody>
      </p:sp>
      <p:sp>
        <p:nvSpPr>
          <p:cNvPr id="13" name="name_1 600 000"/>
          <p:cNvSpPr/>
          <p:nvPr/>
        </p:nvSpPr>
        <p:spPr>
          <a:xfrm>
            <a:off x="1104900" y="5019675"/>
            <a:ext cx="36957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1 600 000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4" name="name_4"/>
          <p:cNvSpPr/>
          <p:nvPr/>
        </p:nvSpPr>
        <p:spPr>
          <a:xfrm>
            <a:off x="1104900" y="5686425"/>
            <a:ext cx="46672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4 полосы</a:t>
            </a:r>
            <a:endParaRPr lang="en-US" sz="2100" dirty="0"/>
          </a:p>
        </p:txBody>
      </p:sp>
      <p:sp>
        <p:nvSpPr>
          <p:cNvPr id="15" name="name_2 500 000"/>
          <p:cNvSpPr/>
          <p:nvPr/>
        </p:nvSpPr>
        <p:spPr>
          <a:xfrm>
            <a:off x="1104900" y="6981825"/>
            <a:ext cx="3781425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2 500 000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6" name="name_8"/>
          <p:cNvSpPr/>
          <p:nvPr/>
        </p:nvSpPr>
        <p:spPr>
          <a:xfrm>
            <a:off x="1104900" y="7648575"/>
            <a:ext cx="46672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8 полосы</a:t>
            </a:r>
            <a:endParaRPr lang="en-US" sz="2100" dirty="0"/>
          </a:p>
        </p:txBody>
      </p:sp>
      <p:sp>
        <p:nvSpPr>
          <p:cNvPr id="17" name="name_4 700 000"/>
          <p:cNvSpPr/>
          <p:nvPr/>
        </p:nvSpPr>
        <p:spPr>
          <a:xfrm>
            <a:off x="6819900" y="5019675"/>
            <a:ext cx="37719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5373"/>
              </a:lnSpc>
              <a:buNone/>
            </a:pPr>
            <a:r>
              <a:rPr lang="en-US" sz="525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4 700 000</a:t>
            </a:r>
            <a:r>
              <a:rPr lang="en-US" sz="2625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 ₽</a:t>
            </a:r>
            <a:endParaRPr lang="en-US" sz="5250" dirty="0"/>
          </a:p>
        </p:txBody>
      </p:sp>
      <p:sp>
        <p:nvSpPr>
          <p:cNvPr id="18" name="name_16"/>
          <p:cNvSpPr/>
          <p:nvPr/>
        </p:nvSpPr>
        <p:spPr>
          <a:xfrm>
            <a:off x="6819900" y="5686425"/>
            <a:ext cx="46672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10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16 полос</a:t>
            </a:r>
            <a:endParaRPr lang="en-US" sz="2100" dirty="0"/>
          </a:p>
        </p:txBody>
      </p:sp>
      <p:pic>
        <p:nvPicPr>
          <p:cNvPr id="19" name="Mask group" descr="preencoded.png">
            <a:extLst>
              <a:ext uri="{FF2B5EF4-FFF2-40B4-BE49-F238E27FC236}">
                <a16:creationId xmlns:a16="http://schemas.microsoft.com/office/drawing/2014/main" id="{A863E447-854D-89C1-9A1F-6B9911361B8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/>
        </p:blipFill>
        <p:spPr>
          <a:xfrm>
            <a:off x="12096750" y="4581525"/>
            <a:ext cx="5524500" cy="3733800"/>
          </a:xfrm>
          <a:prstGeom prst="rect">
            <a:avLst/>
          </a:prstGeom>
        </p:spPr>
      </p:pic>
      <p:pic>
        <p:nvPicPr>
          <p:cNvPr id="20" name="Rectangle 15" descr="preencoded.png">
            <a:extLst>
              <a:ext uri="{FF2B5EF4-FFF2-40B4-BE49-F238E27FC236}">
                <a16:creationId xmlns:a16="http://schemas.microsoft.com/office/drawing/2014/main" id="{A9E49626-B922-12E3-6082-D4760AFB07B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2096750" y="4581525"/>
            <a:ext cx="55245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Bento frame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4581525"/>
            <a:ext cx="5524500" cy="3733800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66750" y="1769652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Партнерское приложение «Отрасли»
</a:t>
            </a:r>
            <a:endParaRPr lang="en-US" sz="6000" dirty="0"/>
          </a:p>
        </p:txBody>
      </p:sp>
      <p:sp>
        <p:nvSpPr>
          <p:cNvPr id="8" name="Descriptor"/>
          <p:cNvSpPr/>
          <p:nvPr/>
        </p:nvSpPr>
        <p:spPr>
          <a:xfrm>
            <a:off x="666750" y="9153525"/>
            <a:ext cx="16973550" cy="1133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 Все нативные форматы на всех платформах проходят предварительное согласование с редакцией о возможности размещения, редакция вправе отказать 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 нативном материале.
** На номера, выходящие в даты форумов ПМЭФ и ВЭФ, действует наценка.</a:t>
            </a:r>
            <a:br>
              <a:rPr dirty="0"/>
            </a:b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*** Цены указаны без учета НДС.
</a:t>
            </a:r>
            <a:endParaRPr lang="en-US" sz="1500" dirty="0"/>
          </a:p>
        </p:txBody>
      </p:sp>
      <p:sp>
        <p:nvSpPr>
          <p:cNvPr id="9" name="Text 2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10" name="Text 3"/>
          <p:cNvSpPr/>
          <p:nvPr/>
        </p:nvSpPr>
        <p:spPr>
          <a:xfrm>
            <a:off x="666750" y="3086100"/>
            <a:ext cx="16973550" cy="657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167"/>
              </a:lnSpc>
              <a:buNone/>
            </a:pPr>
            <a:r>
              <a:rPr lang="en-US" sz="2250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Глянцевый формат. </a:t>
            </a:r>
            <a:r>
              <a:rPr lang="en-US" sz="2250" u="sng" kern="0" spc="75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Примеры проектов</a:t>
            </a:r>
            <a:endParaRPr lang="en-US" sz="2250" dirty="0"/>
          </a:p>
        </p:txBody>
      </p:sp>
      <p:sp>
        <p:nvSpPr>
          <p:cNvPr id="11" name="Text 4"/>
          <p:cNvSpPr/>
          <p:nvPr/>
        </p:nvSpPr>
        <p:spPr>
          <a:xfrm>
            <a:off x="1104900" y="5019675"/>
            <a:ext cx="46672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2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Расчет предоставляется </a:t>
            </a:r>
            <a:br>
              <a:rPr dirty="0"/>
            </a:br>
            <a:r>
              <a:rPr lang="en-US" sz="2250" kern="0" spc="59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по запросу</a:t>
            </a:r>
            <a:endParaRPr lang="en-US" sz="2250" dirty="0"/>
          </a:p>
        </p:txBody>
      </p:sp>
      <p:pic>
        <p:nvPicPr>
          <p:cNvPr id="12" name="Mask group" descr="preencoded.png">
            <a:extLst>
              <a:ext uri="{FF2B5EF4-FFF2-40B4-BE49-F238E27FC236}">
                <a16:creationId xmlns:a16="http://schemas.microsoft.com/office/drawing/2014/main" id="{0FABAFDC-6453-04DE-24F1-8331D48B5241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/>
          <a:stretch/>
        </p:blipFill>
        <p:spPr>
          <a:xfrm>
            <a:off x="6381750" y="4581525"/>
            <a:ext cx="11239500" cy="3733800"/>
          </a:xfrm>
          <a:prstGeom prst="rect">
            <a:avLst/>
          </a:prstGeom>
        </p:spPr>
      </p:pic>
      <p:pic>
        <p:nvPicPr>
          <p:cNvPr id="13" name="Rectangle 15" descr="preencoded.png">
            <a:extLst>
              <a:ext uri="{FF2B5EF4-FFF2-40B4-BE49-F238E27FC236}">
                <a16:creationId xmlns:a16="http://schemas.microsoft.com/office/drawing/2014/main" id="{01582215-0628-87F4-6BF2-526F0B34AFB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6381750" y="4581525"/>
            <a:ext cx="11239500" cy="37338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CFC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BC Logo / Icon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3" name="Frame 37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3592175" y="666750"/>
            <a:ext cx="4029075" cy="466725"/>
          </a:xfrm>
          <a:prstGeom prst="rect">
            <a:avLst/>
          </a:prstGeom>
        </p:spPr>
      </p:pic>
      <p:pic>
        <p:nvPicPr>
          <p:cNvPr id="4" name="Rectangle 11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6750" y="3933825"/>
            <a:ext cx="5524500" cy="4381500"/>
          </a:xfrm>
          <a:prstGeom prst="rect">
            <a:avLst/>
          </a:prstGeom>
        </p:spPr>
      </p:pic>
      <p:pic>
        <p:nvPicPr>
          <p:cNvPr id="5" name="Rectangle 12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6381750" y="3933825"/>
            <a:ext cx="5524500" cy="4381500"/>
          </a:xfrm>
          <a:prstGeom prst="rect">
            <a:avLst/>
          </a:prstGeom>
        </p:spPr>
      </p:pic>
      <p:pic>
        <p:nvPicPr>
          <p:cNvPr id="6" name="Rectangle 13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12096750" y="3933825"/>
            <a:ext cx="5524500" cy="4381500"/>
          </a:xfrm>
          <a:prstGeom prst="rect">
            <a:avLst/>
          </a:prstGeom>
        </p:spPr>
      </p:pic>
      <p:sp>
        <p:nvSpPr>
          <p:cNvPr id="7" name="-"/>
          <p:cNvSpPr/>
          <p:nvPr/>
        </p:nvSpPr>
        <p:spPr>
          <a:xfrm>
            <a:off x="666750" y="1790918"/>
            <a:ext cx="16973550" cy="111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6000" dirty="0">
                <a:solidFill>
                  <a:srgbClr val="303030"/>
                </a:solidFill>
                <a:latin typeface="Graphik RBC LC Medium" pitchFamily="34" charset="0"/>
                <a:ea typeface="Graphik RBC LC Medium" pitchFamily="34" charset="-122"/>
                <a:cs typeface="Graphik RBC LC Medium" pitchFamily="34" charset="-120"/>
              </a:rPr>
              <a:t>Прайс-листы и технические требования</a:t>
            </a:r>
            <a:endParaRPr lang="en-US" sz="6000" dirty="0"/>
          </a:p>
        </p:txBody>
      </p:sp>
      <p:sp>
        <p:nvSpPr>
          <p:cNvPr id="8" name="Text 1"/>
          <p:cNvSpPr/>
          <p:nvPr/>
        </p:nvSpPr>
        <p:spPr>
          <a:xfrm>
            <a:off x="13858875" y="800100"/>
            <a:ext cx="3495675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25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рекламные возможности</a:t>
            </a:r>
            <a:endParaRPr lang="en-US" sz="2250" dirty="0"/>
          </a:p>
        </p:txBody>
      </p:sp>
      <p:sp>
        <p:nvSpPr>
          <p:cNvPr id="9" name="Descriptor"/>
          <p:cNvSpPr/>
          <p:nvPr/>
        </p:nvSpPr>
        <p:spPr>
          <a:xfrm>
            <a:off x="695325" y="9620250"/>
            <a:ext cx="164020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dirty="0">
                <a:solidFill>
                  <a:srgbClr val="A9A9A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*Цены в прайс-листах указаны без учета НДС</a:t>
            </a:r>
            <a:endParaRPr lang="en-US" sz="1500" dirty="0"/>
          </a:p>
        </p:txBody>
      </p:sp>
      <p:sp>
        <p:nvSpPr>
          <p:cNvPr id="10" name="-"/>
          <p:cNvSpPr/>
          <p:nvPr/>
        </p:nvSpPr>
        <p:spPr>
          <a:xfrm>
            <a:off x="1085850" y="4070937"/>
            <a:ext cx="52197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700"/>
              </a:lnSpc>
              <a:spcAft>
                <a:spcPts val="1800"/>
              </a:spcAft>
              <a:buSzPct val="100000"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Газета РБК</a:t>
            </a:r>
            <a:endParaRPr lang="ru-RU" sz="225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Прайс-листы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Технические требования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Цветовые профили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endParaRPr lang="en-US" sz="2250" dirty="0"/>
          </a:p>
        </p:txBody>
      </p:sp>
      <p:sp>
        <p:nvSpPr>
          <p:cNvPr id="11" name="-"/>
          <p:cNvSpPr/>
          <p:nvPr/>
        </p:nvSpPr>
        <p:spPr>
          <a:xfrm>
            <a:off x="6800850" y="4070937"/>
            <a:ext cx="52197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700"/>
              </a:lnSpc>
              <a:spcAft>
                <a:spcPts val="1800"/>
              </a:spcAft>
              <a:buSzPct val="100000"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Приложение Отрасли (газетный </a:t>
            </a:r>
            <a:r>
              <a:rPr lang="en-US" sz="22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формат</a:t>
            </a: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)</a:t>
            </a:r>
            <a:endParaRPr lang="ru-RU" sz="225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Прайс-листы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Технические требования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Цветовые профили
</a:t>
            </a:r>
            <a:r>
              <a:rPr lang="en-US" sz="2250" u="sng" dirty="0" err="1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br>
              <a:rPr dirty="0"/>
            </a:br>
            <a:endParaRPr lang="en-US" sz="2250" dirty="0"/>
          </a:p>
        </p:txBody>
      </p:sp>
      <p:sp>
        <p:nvSpPr>
          <p:cNvPr id="12" name="-"/>
          <p:cNvSpPr/>
          <p:nvPr/>
        </p:nvSpPr>
        <p:spPr>
          <a:xfrm>
            <a:off x="12515850" y="4081570"/>
            <a:ext cx="5219700" cy="3457575"/>
          </a:xfrm>
          <a:prstGeom prst="rect">
            <a:avLst/>
          </a:prstGeom>
          <a:noFill/>
          <a:ln/>
        </p:spPr>
        <p:txBody>
          <a:bodyPr wrap="square" lIns="266700" tIns="266700" rIns="266700" bIns="266700" rtlCol="0" anchor="t"/>
          <a:lstStyle/>
          <a:p>
            <a:pPr algn="l">
              <a:lnSpc>
                <a:spcPts val="2700"/>
              </a:lnSpc>
              <a:spcAft>
                <a:spcPts val="1800"/>
              </a:spcAft>
              <a:buSzPct val="100000"/>
            </a:pP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Приложение Отрасли </a:t>
            </a:r>
            <a:br>
              <a:rPr dirty="0"/>
            </a:b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(глянцевый </a:t>
            </a:r>
            <a:r>
              <a:rPr lang="en-US" sz="2250" dirty="0" err="1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формат</a:t>
            </a:r>
            <a:r>
              <a:rPr lang="en-US" sz="2250" dirty="0">
                <a:solidFill>
                  <a:srgbClr val="303030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)</a:t>
            </a:r>
            <a:endParaRPr lang="ru-RU" sz="2250" dirty="0">
              <a:solidFill>
                <a:srgbClr val="303030"/>
              </a:solidFill>
              <a:latin typeface="Graphik RBC LC Semibold" pitchFamily="34" charset="0"/>
              <a:ea typeface="Graphik RBC LC Semibold" pitchFamily="34" charset="-122"/>
              <a:cs typeface="Graphik RBC LC Semibold" pitchFamily="34" charset="-120"/>
            </a:endParaRPr>
          </a:p>
          <a:p>
            <a:pPr marL="285750" indent="-285750" algn="l">
              <a:lnSpc>
                <a:spcPts val="2700"/>
              </a:lnSpc>
              <a:spcAft>
                <a:spcPts val="1800"/>
              </a:spcAft>
              <a:buSzPct val="100000"/>
              <a:buChar char="•"/>
            </a:pPr>
            <a:r>
              <a:rPr lang="en-US" sz="2250" u="sng" dirty="0"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Прайс-листы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Технические требования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Цветовые профили
</a:t>
            </a:r>
            <a:r>
              <a:rPr lang="en-US" sz="2250" u="sng" dirty="0">
                <a:solidFill>
                  <a:srgbClr val="303030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Бриф</a:t>
            </a:r>
            <a:br>
              <a:rPr dirty="0"/>
            </a:br>
            <a:endParaRPr lang="en-US" sz="22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1D1D1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2131327423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457756" y="795338"/>
            <a:ext cx="8177789" cy="8177771"/>
          </a:xfrm>
          <a:prstGeom prst="rect">
            <a:avLst/>
          </a:prstGeom>
        </p:spPr>
      </p:pic>
      <p:pic>
        <p:nvPicPr>
          <p:cNvPr id="3" name="Rectangle 26104205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539266" y="4094969"/>
            <a:ext cx="6688046" cy="6192031"/>
          </a:xfrm>
          <a:prstGeom prst="rect">
            <a:avLst/>
          </a:prstGeom>
        </p:spPr>
      </p:pic>
      <p:pic>
        <p:nvPicPr>
          <p:cNvPr id="4" name="RBC Logo / Icon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66749" y="828638"/>
            <a:ext cx="304801" cy="304837"/>
          </a:xfrm>
          <a:prstGeom prst="rect">
            <a:avLst/>
          </a:prstGeom>
        </p:spPr>
      </p:pic>
      <p:pic>
        <p:nvPicPr>
          <p:cNvPr id="5" name="Group" descr="preencoded.png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1053294" y="828675"/>
            <a:ext cx="742950" cy="304802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666750" y="7658100"/>
            <a:ext cx="8401050" cy="130492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Вся информация, представленная в данной презентации, является собственностью медиахолдинга РБК. Использование без письменного согласия правообладателя как полностью, так и частично будет считаться нарушением авторского права.</a:t>
            </a:r>
            <a:endParaRPr lang="en-US" sz="1875" dirty="0"/>
          </a:p>
        </p:txBody>
      </p:sp>
      <p:sp>
        <p:nvSpPr>
          <p:cNvPr id="7" name="sromanovarbcru"/>
          <p:cNvSpPr/>
          <p:nvPr/>
        </p:nvSpPr>
        <p:spPr>
          <a:xfrm>
            <a:off x="666750" y="3933825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Романова Светлана 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Директор по рекламе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s.romanova@rbc.ru</a:t>
            </a:r>
            <a:endParaRPr lang="en-US" sz="1875" dirty="0"/>
          </a:p>
        </p:txBody>
      </p:sp>
      <p:sp>
        <p:nvSpPr>
          <p:cNvPr id="8" name="smelnikovarbcru"/>
          <p:cNvSpPr/>
          <p:nvPr/>
        </p:nvSpPr>
        <p:spPr>
          <a:xfrm>
            <a:off x="666750" y="5238750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Мельникова Светлана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Руководитель отдела </a:t>
            </a:r>
            <a:br/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прямых продаж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s.melnikova@rbc.ru
</a:t>
            </a:r>
            <a:br/>
            <a:endParaRPr lang="en-US" sz="1875" dirty="0"/>
          </a:p>
        </p:txBody>
      </p:sp>
      <p:sp>
        <p:nvSpPr>
          <p:cNvPr id="9" name="dyashinrbcru"/>
          <p:cNvSpPr/>
          <p:nvPr/>
        </p:nvSpPr>
        <p:spPr>
          <a:xfrm>
            <a:off x="4953000" y="3933825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Яшин Дмитрий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Ведущий менеджер по продажам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dyashin@rbc.ru</a:t>
            </a:r>
            <a:endParaRPr lang="en-US" sz="1875" dirty="0"/>
          </a:p>
        </p:txBody>
      </p:sp>
      <p:sp>
        <p:nvSpPr>
          <p:cNvPr id="10" name="obarabanschikovarbcru"/>
          <p:cNvSpPr/>
          <p:nvPr/>
        </p:nvSpPr>
        <p:spPr>
          <a:xfrm>
            <a:off x="4953000" y="5238750"/>
            <a:ext cx="4114800" cy="1123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333"/>
              </a:lnSpc>
              <a:buNone/>
            </a:pPr>
            <a:r>
              <a:rPr lang="en-US" sz="1875" dirty="0">
                <a:solidFill>
                  <a:srgbClr val="F9F9F9"/>
                </a:solidFill>
                <a:latin typeface="Graphik RBC LC Semibold" pitchFamily="34" charset="0"/>
                <a:ea typeface="Graphik RBC LC Semibold" pitchFamily="34" charset="-122"/>
                <a:cs typeface="Graphik RBC LC Semibold" pitchFamily="34" charset="-120"/>
              </a:rPr>
              <a:t>Барабанщикова Оксана
</a:t>
            </a:r>
            <a:r>
              <a:rPr lang="en-US" sz="1875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</a:rPr>
              <a:t>Менеджер по работе с клиентами</a:t>
            </a:r>
            <a:br/>
            <a:r>
              <a:rPr lang="en-US" sz="1875" u="sng" dirty="0">
                <a:solidFill>
                  <a:srgbClr val="F9F9F9"/>
                </a:solidFill>
                <a:latin typeface="Graphik RBC LC Regular" pitchFamily="34" charset="0"/>
                <a:ea typeface="Graphik RBC LC Regular" pitchFamily="34" charset="-122"/>
                <a:cs typeface="Graphik RBC LC Regular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obarabanschikova@rbc.ru
</a:t>
            </a:r>
            <a:br/>
            <a:endParaRPr lang="en-US" sz="18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Медиакиты">
  <a:themeElements>
    <a:clrScheme name="Медиакиты">
      <a:dk1>
        <a:srgbClr val="1D1D1D"/>
      </a:dk1>
      <a:lt1>
        <a:srgbClr val="FCFCFC"/>
      </a:lt1>
      <a:dk2>
        <a:srgbClr val="1D1D1D"/>
      </a:dk2>
      <a:lt2>
        <a:srgbClr val="FCFCFC"/>
      </a:lt2>
      <a:accent1>
        <a:srgbClr val="303030"/>
      </a:accent1>
      <a:accent2>
        <a:srgbClr val="A9A9A9"/>
      </a:accent2>
      <a:accent3>
        <a:srgbClr val="F5F5F5"/>
      </a:accent3>
      <a:accent4>
        <a:srgbClr val="48B792"/>
      </a:accent4>
      <a:accent5>
        <a:srgbClr val="48B792"/>
      </a:accent5>
      <a:accent6>
        <a:srgbClr val="48B792"/>
      </a:accent6>
      <a:hlink>
        <a:srgbClr val="303030"/>
      </a:hlink>
      <a:folHlink>
        <a:srgbClr val="303030"/>
      </a:folHlink>
    </a:clrScheme>
    <a:fontScheme name="Медиакиты">
      <a:majorFont>
        <a:latin typeface="Graphik RBC LC Medium"/>
        <a:ea typeface=""/>
        <a:cs typeface=""/>
      </a:majorFont>
      <a:minorFont>
        <a:latin typeface="Graphik RBC LC Regula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  <a:ln/>
      </a:spPr>
      <a:bodyPr wrap="square" lIns="0" tIns="0" rIns="0" bIns="0" rtlCol="0" anchor="ctr"/>
      <a:lstStyle>
        <a:defPPr marL="0" indent="0" algn="l">
          <a:lnSpc>
            <a:spcPts val="1800"/>
          </a:lnSpc>
          <a:buNone/>
          <a:defRPr sz="1500" dirty="0" smtClean="0">
            <a:solidFill>
              <a:srgbClr val="A9A9A9"/>
            </a:solidFill>
            <a:latin typeface="Graphik RBC LC Regular" pitchFamily="34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Медиакиты" id="{F6F0063F-76C1-4F8B-96EE-4F8626352CCA}" vid="{44849FDD-6B86-4A7B-8502-831D3FB1F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Медиакиты</Template>
  <TotalTime>4569</TotalTime>
  <Words>2575</Words>
  <Application>Microsoft Macintosh PowerPoint</Application>
  <PresentationFormat>Произвольный</PresentationFormat>
  <Paragraphs>408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8" baseType="lpstr">
      <vt:lpstr>Arial</vt:lpstr>
      <vt:lpstr>Graphik RBC LC Medium</vt:lpstr>
      <vt:lpstr>Graphik RBC LC Regular</vt:lpstr>
      <vt:lpstr>Graphik RBC LC Regular Italic</vt:lpstr>
      <vt:lpstr>Graphik RBC LC Semibold</vt:lpstr>
      <vt:lpstr>Медиакиты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Абираева Мария</cp:lastModifiedBy>
  <cp:revision>25</cp:revision>
  <dcterms:created xsi:type="dcterms:W3CDTF">2025-05-31T20:10:36Z</dcterms:created>
  <dcterms:modified xsi:type="dcterms:W3CDTF">2026-02-25T15:07:07Z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029aa55-c717-49c7-96ad-42e953bc7712_Enabled">
    <vt:lpwstr>true</vt:lpwstr>
  </property>
  <property fmtid="{D5CDD505-2E9C-101B-9397-08002B2CF9AE}" pid="3" name="MSIP_Label_b029aa55-c717-49c7-96ad-42e953bc7712_SetDate">
    <vt:lpwstr>2025-05-31T20:19:45Z</vt:lpwstr>
  </property>
  <property fmtid="{D5CDD505-2E9C-101B-9397-08002B2CF9AE}" pid="4" name="MSIP_Label_b029aa55-c717-49c7-96ad-42e953bc7712_Method">
    <vt:lpwstr>Standard</vt:lpwstr>
  </property>
  <property fmtid="{D5CDD505-2E9C-101B-9397-08002B2CF9AE}" pid="5" name="MSIP_Label_b029aa55-c717-49c7-96ad-42e953bc7712_Name">
    <vt:lpwstr>b029aa55-c717-49c7-96ad-42e953bc7712</vt:lpwstr>
  </property>
  <property fmtid="{D5CDD505-2E9C-101B-9397-08002B2CF9AE}" pid="6" name="MSIP_Label_b029aa55-c717-49c7-96ad-42e953bc7712_SiteId">
    <vt:lpwstr>e46bc88e-1a4b-44ff-a158-1b9f7eb4561e</vt:lpwstr>
  </property>
  <property fmtid="{D5CDD505-2E9C-101B-9397-08002B2CF9AE}" pid="7" name="MSIP_Label_b029aa55-c717-49c7-96ad-42e953bc7712_ActionId">
    <vt:lpwstr>4d971260-33fa-412c-9984-d7d11be9f4a1</vt:lpwstr>
  </property>
  <property fmtid="{D5CDD505-2E9C-101B-9397-08002B2CF9AE}" pid="8" name="MSIP_Label_b029aa55-c717-49c7-96ad-42e953bc7712_ContentBits">
    <vt:lpwstr>0</vt:lpwstr>
  </property>
</Properties>
</file>